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6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90DE68-A92E-4C14-8A80-5041358C12F2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D8E960-BF76-4F32-A667-CC0BBD3E318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>
                <a:effectLst/>
              </a:rPr>
              <a:t>WHAT DOES IT MEAN TO BE A </a:t>
            </a:r>
            <a:r>
              <a:rPr lang="en-US" dirty="0" smtClean="0">
                <a:effectLst/>
              </a:rPr>
              <a:t>CHRISTIAN?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57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229600" cy="1143000"/>
          </a:xfrm>
        </p:spPr>
        <p:txBody>
          <a:bodyPr/>
          <a:lstStyle/>
          <a:p>
            <a:pPr algn="l"/>
            <a:r>
              <a:rPr lang="en-US" sz="4400" dirty="0"/>
              <a:t>I MUST KNOW WHAT GOD IS LIKE</a:t>
            </a:r>
            <a:r>
              <a:rPr lang="en-US" dirty="0"/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48600" cy="3172264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pPr algn="l"/>
            <a:r>
              <a:rPr lang="en-US" dirty="0"/>
              <a:t>			</a:t>
            </a:r>
          </a:p>
          <a:p>
            <a:pPr algn="l"/>
            <a:r>
              <a:rPr lang="en-US" b="1" u="sng" dirty="0" smtClean="0"/>
              <a:t>CREATOR</a:t>
            </a:r>
            <a:r>
              <a:rPr lang="en-US" dirty="0" smtClean="0"/>
              <a:t> </a:t>
            </a:r>
            <a:r>
              <a:rPr lang="en-US" dirty="0"/>
              <a:t>- the universe is not eternal - Genesis 1:1</a:t>
            </a:r>
          </a:p>
          <a:p>
            <a:pPr algn="l"/>
            <a:r>
              <a:rPr lang="en-US" dirty="0"/>
              <a:t>			</a:t>
            </a:r>
          </a:p>
          <a:p>
            <a:pPr algn="l"/>
            <a:r>
              <a:rPr lang="en-US" b="1" u="sng" dirty="0" smtClean="0"/>
              <a:t>HOLY</a:t>
            </a:r>
            <a:r>
              <a:rPr lang="en-US" dirty="0" smtClean="0"/>
              <a:t> </a:t>
            </a:r>
            <a:r>
              <a:rPr lang="en-US" dirty="0"/>
              <a:t>- God determines right and wrong - Exodus 20:3-17</a:t>
            </a:r>
          </a:p>
          <a:p>
            <a:pPr algn="l"/>
            <a:r>
              <a:rPr lang="en-US" dirty="0"/>
              <a:t>			</a:t>
            </a:r>
          </a:p>
          <a:p>
            <a:pPr algn="l"/>
            <a:r>
              <a:rPr lang="en-US" b="1" u="sng" dirty="0" smtClean="0"/>
              <a:t>ETERNAL</a:t>
            </a:r>
            <a:r>
              <a:rPr lang="en-US" dirty="0" smtClean="0"/>
              <a:t> </a:t>
            </a:r>
            <a:r>
              <a:rPr lang="en-US" dirty="0"/>
              <a:t>- God has no beginning or end - Psalm 90:2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8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effectLst/>
              </a:rPr>
              <a:t>I MUST BELIEVE WHAT THE BIBLE SAYS ABOUT ME.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077200" cy="3400864"/>
          </a:xfrm>
        </p:spPr>
        <p:txBody>
          <a:bodyPr>
            <a:normAutofit/>
          </a:bodyPr>
          <a:lstStyle/>
          <a:p>
            <a:pPr algn="l"/>
            <a:r>
              <a:rPr lang="en-US" b="1" u="sng" dirty="0" smtClean="0"/>
              <a:t>CREATED</a:t>
            </a:r>
            <a:r>
              <a:rPr lang="en-US" dirty="0" smtClean="0"/>
              <a:t> </a:t>
            </a:r>
            <a:r>
              <a:rPr lang="en-US" dirty="0"/>
              <a:t>- made by and dependent on God - </a:t>
            </a:r>
            <a:r>
              <a:rPr lang="en-US" dirty="0" smtClean="0"/>
              <a:t>    Genesis </a:t>
            </a:r>
            <a:r>
              <a:rPr lang="en-US" dirty="0"/>
              <a:t>1:27</a:t>
            </a:r>
          </a:p>
          <a:p>
            <a:r>
              <a:rPr lang="en-US" dirty="0"/>
              <a:t>			</a:t>
            </a:r>
          </a:p>
          <a:p>
            <a:pPr algn="l"/>
            <a:r>
              <a:rPr lang="en-US" b="1" u="sng" dirty="0" smtClean="0"/>
              <a:t>SINNER</a:t>
            </a:r>
            <a:r>
              <a:rPr lang="en-US" dirty="0" smtClean="0"/>
              <a:t> </a:t>
            </a:r>
            <a:r>
              <a:rPr lang="en-US" dirty="0"/>
              <a:t>- not holy, broken God’s law - Romans 3:23</a:t>
            </a:r>
          </a:p>
          <a:p>
            <a:r>
              <a:rPr lang="en-US" dirty="0"/>
              <a:t>			</a:t>
            </a:r>
          </a:p>
          <a:p>
            <a:pPr algn="l"/>
            <a:r>
              <a:rPr lang="en-US" b="1" u="sng" dirty="0" smtClean="0"/>
              <a:t>TEMPORAL</a:t>
            </a:r>
            <a:r>
              <a:rPr lang="en-US" dirty="0" smtClean="0"/>
              <a:t> </a:t>
            </a:r>
            <a:r>
              <a:rPr lang="en-US" dirty="0"/>
              <a:t>- I will die, face judgment - Romans 6:23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63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851648" cy="1066800"/>
          </a:xfrm>
        </p:spPr>
        <p:txBody>
          <a:bodyPr>
            <a:normAutofit/>
          </a:bodyPr>
          <a:lstStyle/>
          <a:p>
            <a:r>
              <a:rPr lang="en-US" sz="4800" dirty="0">
                <a:effectLst/>
              </a:rPr>
              <a:t>I MUST ACCEPT WHO JESUS IS.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305800" cy="3248464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God’s </a:t>
            </a:r>
            <a:r>
              <a:rPr lang="en-US" dirty="0"/>
              <a:t>Son became a </a:t>
            </a:r>
            <a:r>
              <a:rPr lang="en-US" b="1" u="sng" dirty="0"/>
              <a:t>PERFECT</a:t>
            </a:r>
            <a:r>
              <a:rPr lang="en-US" dirty="0"/>
              <a:t> man - Hebrews 4:15</a:t>
            </a:r>
          </a:p>
          <a:p>
            <a:pPr algn="l"/>
            <a:r>
              <a:rPr lang="en-US" dirty="0"/>
              <a:t>			</a:t>
            </a:r>
          </a:p>
          <a:p>
            <a:pPr algn="l"/>
            <a:r>
              <a:rPr lang="en-US" dirty="0" smtClean="0"/>
              <a:t>He </a:t>
            </a:r>
            <a:r>
              <a:rPr lang="en-US" dirty="0"/>
              <a:t>died as a </a:t>
            </a:r>
            <a:r>
              <a:rPr lang="en-US" b="1" u="sng" dirty="0"/>
              <a:t>SUBSTITUTE</a:t>
            </a:r>
            <a:r>
              <a:rPr lang="en-US" dirty="0"/>
              <a:t> for sinners - Matthew 20:28</a:t>
            </a:r>
          </a:p>
          <a:p>
            <a:pPr algn="l"/>
            <a:r>
              <a:rPr lang="en-US" dirty="0"/>
              <a:t>			</a:t>
            </a:r>
          </a:p>
          <a:p>
            <a:pPr algn="l"/>
            <a:r>
              <a:rPr lang="en-US" dirty="0" smtClean="0"/>
              <a:t>He </a:t>
            </a:r>
            <a:r>
              <a:rPr lang="en-US" b="1" u="sng" dirty="0"/>
              <a:t>ROSE</a:t>
            </a:r>
            <a:r>
              <a:rPr lang="en-US" dirty="0"/>
              <a:t> from the dead - Acts 2:24, 33; Romans 1:4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49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effectLst/>
              </a:rPr>
              <a:t>I MUST PERSONALLY COMMIT MY LIFE TO CHRIST. HOW?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077200" cy="3324664"/>
          </a:xfrm>
        </p:spPr>
        <p:txBody>
          <a:bodyPr>
            <a:normAutofit/>
          </a:bodyPr>
          <a:lstStyle/>
          <a:p>
            <a:pPr algn="l"/>
            <a:r>
              <a:rPr lang="en-US" b="1" u="sng" dirty="0" smtClean="0"/>
              <a:t>ACKNOWLEDGE</a:t>
            </a:r>
            <a:r>
              <a:rPr lang="en-US" dirty="0" smtClean="0"/>
              <a:t> </a:t>
            </a:r>
            <a:r>
              <a:rPr lang="en-US" dirty="0"/>
              <a:t>– Jesus is the only way – John 14:6</a:t>
            </a:r>
          </a:p>
          <a:p>
            <a:r>
              <a:rPr lang="en-US" dirty="0"/>
              <a:t>			</a:t>
            </a:r>
          </a:p>
          <a:p>
            <a:pPr algn="l"/>
            <a:r>
              <a:rPr lang="en-US" b="1" u="sng" dirty="0" smtClean="0"/>
              <a:t>REPENT</a:t>
            </a:r>
            <a:r>
              <a:rPr lang="en-US" dirty="0" smtClean="0"/>
              <a:t> </a:t>
            </a:r>
            <a:r>
              <a:rPr lang="en-US" dirty="0"/>
              <a:t>- turn from by old life - Luke 13:3</a:t>
            </a:r>
          </a:p>
          <a:p>
            <a:r>
              <a:rPr lang="en-US" dirty="0"/>
              <a:t>			</a:t>
            </a:r>
          </a:p>
          <a:p>
            <a:pPr algn="l"/>
            <a:r>
              <a:rPr lang="en-US" b="1" u="sng" dirty="0" smtClean="0"/>
              <a:t>BELIEVE</a:t>
            </a:r>
            <a:r>
              <a:rPr lang="en-US" dirty="0" smtClean="0"/>
              <a:t> </a:t>
            </a:r>
            <a:r>
              <a:rPr lang="en-US" dirty="0"/>
              <a:t>- trust and obey Christ - John 8:24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75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WHAT DOES IT MEAN TO BE A CHRISTIAN?</vt:lpstr>
      <vt:lpstr>I MUST KNOW WHAT GOD IS LIKE.</vt:lpstr>
      <vt:lpstr>I MUST BELIEVE WHAT THE BIBLE SAYS ABOUT ME.</vt:lpstr>
      <vt:lpstr>I MUST ACCEPT WHO JESUS IS.</vt:lpstr>
      <vt:lpstr>I MUST PERSONALLY COMMIT MY LIFE TO CHRIST. HOW?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</dc:creator>
  <cp:lastModifiedBy>Lee</cp:lastModifiedBy>
  <cp:revision>8</cp:revision>
  <dcterms:created xsi:type="dcterms:W3CDTF">2019-06-10T21:38:33Z</dcterms:created>
  <dcterms:modified xsi:type="dcterms:W3CDTF">2019-06-13T20:03:27Z</dcterms:modified>
</cp:coreProperties>
</file>