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22"/>
  </p:notesMasterIdLst>
  <p:sldIdLst>
    <p:sldId id="303" r:id="rId2"/>
    <p:sldId id="304" r:id="rId3"/>
    <p:sldId id="285" r:id="rId4"/>
    <p:sldId id="286" r:id="rId5"/>
    <p:sldId id="287" r:id="rId6"/>
    <p:sldId id="291" r:id="rId7"/>
    <p:sldId id="292" r:id="rId8"/>
    <p:sldId id="290" r:id="rId9"/>
    <p:sldId id="288" r:id="rId10"/>
    <p:sldId id="289" r:id="rId11"/>
    <p:sldId id="296" r:id="rId12"/>
    <p:sldId id="293" r:id="rId13"/>
    <p:sldId id="301" r:id="rId14"/>
    <p:sldId id="294" r:id="rId15"/>
    <p:sldId id="295" r:id="rId16"/>
    <p:sldId id="299" r:id="rId17"/>
    <p:sldId id="300" r:id="rId18"/>
    <p:sldId id="297" r:id="rId19"/>
    <p:sldId id="298" r:id="rId20"/>
    <p:sldId id="302" r:id="rId21"/>
  </p:sldIdLst>
  <p:sldSz cx="9144000" cy="5143500" type="screen16x9"/>
  <p:notesSz cx="6858000" cy="9144000"/>
  <p:embeddedFontLst>
    <p:embeddedFont>
      <p:font typeface="Sniglet" panose="020B0604020202020204" charset="0"/>
      <p:regular r:id="rId23"/>
    </p:embeddedFont>
    <p:embeddedFont>
      <p:font typeface="Walter Turncoat" panose="020B0604020202020204" charset="0"/>
      <p:regular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2783BC5-7D82-43EB-9202-0B3409E3840E}">
  <a:tblStyle styleId="{52783BC5-7D82-43EB-9202-0B3409E3840E}"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85800" y="1991813"/>
            <a:ext cx="7772400" cy="1159800"/>
          </a:xfrm>
          <a:prstGeom prst="rect">
            <a:avLst/>
          </a:prstGeom>
        </p:spPr>
        <p:txBody>
          <a:bodyPr spcFirstLastPara="1" wrap="square" lIns="91425" tIns="91425" rIns="91425" bIns="91425" anchor="ctr" anchorCtr="0"/>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2" name="Google Shape;22;p5"/>
          <p:cNvSpPr txBox="1">
            <a:spLocks noGrp="1"/>
          </p:cNvSpPr>
          <p:nvPr>
            <p:ph type="body" idx="1"/>
          </p:nvPr>
        </p:nvSpPr>
        <p:spPr>
          <a:xfrm>
            <a:off x="457200" y="1563400"/>
            <a:ext cx="8229600" cy="25032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23" name="Google Shape;23;p5"/>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26" name="Google Shape;26;p6"/>
          <p:cNvSpPr txBox="1">
            <a:spLocks noGrp="1"/>
          </p:cNvSpPr>
          <p:nvPr>
            <p:ph type="body" idx="1"/>
          </p:nvPr>
        </p:nvSpPr>
        <p:spPr>
          <a:xfrm>
            <a:off x="457200" y="1507925"/>
            <a:ext cx="3994500" cy="3417900"/>
          </a:xfrm>
          <a:prstGeom prst="rect">
            <a:avLst/>
          </a:prstGeom>
        </p:spPr>
        <p:txBody>
          <a:bodyPr spcFirstLastPara="1" wrap="square" lIns="91425" tIns="91425" rIns="91425" bIns="91425" anchor="t" anchorCtr="0"/>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7" name="Google Shape;27;p6"/>
          <p:cNvSpPr txBox="1">
            <a:spLocks noGrp="1"/>
          </p:cNvSpPr>
          <p:nvPr>
            <p:ph type="body" idx="2"/>
          </p:nvPr>
        </p:nvSpPr>
        <p:spPr>
          <a:xfrm>
            <a:off x="4692275" y="1507925"/>
            <a:ext cx="3994500" cy="3417900"/>
          </a:xfrm>
          <a:prstGeom prst="rect">
            <a:avLst/>
          </a:prstGeom>
        </p:spPr>
        <p:txBody>
          <a:bodyPr spcFirstLastPara="1" wrap="square" lIns="91425" tIns="91425" rIns="91425" bIns="91425" anchor="t" anchorCtr="0"/>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8" name="Google Shape;28;p6"/>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8"/>
        <p:cNvGrpSpPr/>
        <p:nvPr/>
      </p:nvGrpSpPr>
      <p:grpSpPr>
        <a:xfrm>
          <a:off x="0" y="0"/>
          <a:ext cx="0" cy="0"/>
          <a:chOff x="0" y="0"/>
          <a:chExt cx="0" cy="0"/>
        </a:xfrm>
      </p:grpSpPr>
      <p:sp>
        <p:nvSpPr>
          <p:cNvPr id="39" name="Google Shape;39;p9"/>
          <p:cNvSpPr txBox="1">
            <a:spLocks noGrp="1"/>
          </p:cNvSpPr>
          <p:nvPr>
            <p:ph type="body" idx="1"/>
          </p:nvPr>
        </p:nvSpPr>
        <p:spPr>
          <a:xfrm>
            <a:off x="457200" y="4406309"/>
            <a:ext cx="8229600" cy="51960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800"/>
              <a:buNone/>
              <a:defRPr sz="1800"/>
            </a:lvl1pPr>
          </a:lstStyle>
          <a:p>
            <a:endParaRPr/>
          </a:p>
        </p:txBody>
      </p:sp>
      <p:sp>
        <p:nvSpPr>
          <p:cNvPr id="40" name="Google Shape;40;p9"/>
          <p:cNvSpPr txBox="1">
            <a:spLocks noGrp="1"/>
          </p:cNvSpPr>
          <p:nvPr>
            <p:ph type="sldNum" idx="12"/>
          </p:nvPr>
        </p:nvSpPr>
        <p:spPr>
          <a:xfrm>
            <a:off x="4297650" y="4832975"/>
            <a:ext cx="548700" cy="310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025" y="967975"/>
            <a:ext cx="9156000" cy="857400"/>
          </a:xfrm>
          <a:prstGeom prst="rect">
            <a:avLst/>
          </a:prstGeom>
          <a:noFill/>
          <a:ln>
            <a:noFill/>
          </a:ln>
        </p:spPr>
        <p:txBody>
          <a:bodyPr spcFirstLastPara="1" wrap="square" lIns="91425" tIns="91425" rIns="91425" bIns="91425" anchor="t" anchorCtr="0"/>
          <a:lstStyle>
            <a:lvl1pPr lvl="0"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1pPr>
            <a:lvl2pPr lvl="1"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2pPr>
            <a:lvl3pPr lvl="2"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3pPr>
            <a:lvl4pPr lvl="3"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4pPr>
            <a:lvl5pPr lvl="4"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5pPr>
            <a:lvl6pPr lvl="5"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6pPr>
            <a:lvl7pPr lvl="6"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7pPr>
            <a:lvl8pPr lvl="7"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8pPr>
            <a:lvl9pPr lvl="8"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9pPr>
          </a:lstStyle>
          <a:p>
            <a:endParaRPr/>
          </a:p>
        </p:txBody>
      </p:sp>
      <p:sp>
        <p:nvSpPr>
          <p:cNvPr id="7" name="Google Shape;7;p1"/>
          <p:cNvSpPr txBox="1">
            <a:spLocks noGrp="1"/>
          </p:cNvSpPr>
          <p:nvPr>
            <p:ph type="body" idx="1"/>
          </p:nvPr>
        </p:nvSpPr>
        <p:spPr>
          <a:xfrm>
            <a:off x="457200" y="1563400"/>
            <a:ext cx="8229600" cy="2503200"/>
          </a:xfrm>
          <a:prstGeom prst="rect">
            <a:avLst/>
          </a:prstGeom>
          <a:noFill/>
          <a:ln>
            <a:noFill/>
          </a:ln>
        </p:spPr>
        <p:txBody>
          <a:bodyPr spcFirstLastPara="1" wrap="square" lIns="91425" tIns="91425" rIns="91425" bIns="91425" anchor="t" anchorCtr="0"/>
          <a:lstStyle>
            <a:lvl1pPr marL="457200" lvl="0" indent="-355600">
              <a:spcBef>
                <a:spcPts val="600"/>
              </a:spcBef>
              <a:spcAft>
                <a:spcPts val="0"/>
              </a:spcAft>
              <a:buClr>
                <a:srgbClr val="FFFFFF"/>
              </a:buClr>
              <a:buSzPts val="2000"/>
              <a:buFont typeface="Sniglet"/>
              <a:buChar char="✘"/>
              <a:defRPr sz="2000">
                <a:solidFill>
                  <a:srgbClr val="FFFFFF"/>
                </a:solidFill>
                <a:latin typeface="Sniglet"/>
                <a:ea typeface="Sniglet"/>
                <a:cs typeface="Sniglet"/>
                <a:sym typeface="Sniglet"/>
              </a:defRPr>
            </a:lvl1pPr>
            <a:lvl2pPr marL="914400" lvl="1"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2pPr>
            <a:lvl3pPr marL="1371600" lvl="2"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3pPr>
            <a:lvl4pPr marL="1828800" lvl="3"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4pPr>
            <a:lvl5pPr marL="2286000" lvl="4"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5pPr>
            <a:lvl6pPr marL="2743200" lvl="5"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6pPr>
            <a:lvl7pPr marL="3200400" lvl="6"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7pPr>
            <a:lvl8pPr marL="3657600" lvl="7"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8pPr>
            <a:lvl9pPr marL="4114800" lvl="8"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9pPr>
          </a:lstStyle>
          <a:p>
            <a:endParaRPr/>
          </a:p>
        </p:txBody>
      </p:sp>
      <p:sp>
        <p:nvSpPr>
          <p:cNvPr id="8" name="Google Shape;8;p1"/>
          <p:cNvSpPr txBox="1">
            <a:spLocks noGrp="1"/>
          </p:cNvSpPr>
          <p:nvPr>
            <p:ph type="sldNum" idx="12"/>
          </p:nvPr>
        </p:nvSpPr>
        <p:spPr>
          <a:xfrm>
            <a:off x="4297650" y="4832975"/>
            <a:ext cx="548700" cy="310500"/>
          </a:xfrm>
          <a:prstGeom prst="rect">
            <a:avLst/>
          </a:prstGeom>
          <a:noFill/>
          <a:ln>
            <a:noFill/>
          </a:ln>
        </p:spPr>
        <p:txBody>
          <a:bodyPr spcFirstLastPara="1" wrap="square" lIns="91425" tIns="91425" rIns="91425" bIns="91425" anchor="t" anchorCtr="0">
            <a:noAutofit/>
          </a:bodyPr>
          <a:lstStyle>
            <a:lvl1pPr lvl="0" algn="ctr">
              <a:buNone/>
              <a:defRPr sz="1000">
                <a:solidFill>
                  <a:srgbClr val="FFFFFF"/>
                </a:solidFill>
                <a:latin typeface="Sniglet"/>
                <a:ea typeface="Sniglet"/>
                <a:cs typeface="Sniglet"/>
                <a:sym typeface="Sniglet"/>
              </a:defRPr>
            </a:lvl1pPr>
            <a:lvl2pPr lvl="1" algn="ctr">
              <a:buNone/>
              <a:defRPr sz="1000">
                <a:solidFill>
                  <a:srgbClr val="FFFFFF"/>
                </a:solidFill>
                <a:latin typeface="Sniglet"/>
                <a:ea typeface="Sniglet"/>
                <a:cs typeface="Sniglet"/>
                <a:sym typeface="Sniglet"/>
              </a:defRPr>
            </a:lvl2pPr>
            <a:lvl3pPr lvl="2" algn="ctr">
              <a:buNone/>
              <a:defRPr sz="1000">
                <a:solidFill>
                  <a:srgbClr val="FFFFFF"/>
                </a:solidFill>
                <a:latin typeface="Sniglet"/>
                <a:ea typeface="Sniglet"/>
                <a:cs typeface="Sniglet"/>
                <a:sym typeface="Sniglet"/>
              </a:defRPr>
            </a:lvl3pPr>
            <a:lvl4pPr lvl="3" algn="ctr">
              <a:buNone/>
              <a:defRPr sz="1000">
                <a:solidFill>
                  <a:srgbClr val="FFFFFF"/>
                </a:solidFill>
                <a:latin typeface="Sniglet"/>
                <a:ea typeface="Sniglet"/>
                <a:cs typeface="Sniglet"/>
                <a:sym typeface="Sniglet"/>
              </a:defRPr>
            </a:lvl4pPr>
            <a:lvl5pPr lvl="4" algn="ctr">
              <a:buNone/>
              <a:defRPr sz="1000">
                <a:solidFill>
                  <a:srgbClr val="FFFFFF"/>
                </a:solidFill>
                <a:latin typeface="Sniglet"/>
                <a:ea typeface="Sniglet"/>
                <a:cs typeface="Sniglet"/>
                <a:sym typeface="Sniglet"/>
              </a:defRPr>
            </a:lvl5pPr>
            <a:lvl6pPr lvl="5" algn="ctr">
              <a:buNone/>
              <a:defRPr sz="1000">
                <a:solidFill>
                  <a:srgbClr val="FFFFFF"/>
                </a:solidFill>
                <a:latin typeface="Sniglet"/>
                <a:ea typeface="Sniglet"/>
                <a:cs typeface="Sniglet"/>
                <a:sym typeface="Sniglet"/>
              </a:defRPr>
            </a:lvl6pPr>
            <a:lvl7pPr lvl="6" algn="ctr">
              <a:buNone/>
              <a:defRPr sz="1000">
                <a:solidFill>
                  <a:srgbClr val="FFFFFF"/>
                </a:solidFill>
                <a:latin typeface="Sniglet"/>
                <a:ea typeface="Sniglet"/>
                <a:cs typeface="Sniglet"/>
                <a:sym typeface="Sniglet"/>
              </a:defRPr>
            </a:lvl7pPr>
            <a:lvl8pPr lvl="7" algn="ctr">
              <a:buNone/>
              <a:defRPr sz="1000">
                <a:solidFill>
                  <a:srgbClr val="FFFFFF"/>
                </a:solidFill>
                <a:latin typeface="Sniglet"/>
                <a:ea typeface="Sniglet"/>
                <a:cs typeface="Sniglet"/>
                <a:sym typeface="Sniglet"/>
              </a:defRPr>
            </a:lvl8pPr>
            <a:lvl9pPr lvl="8" algn="ctr">
              <a:buNone/>
              <a:defRPr sz="1000">
                <a:solidFill>
                  <a:srgbClr val="FFFFFF"/>
                </a:solidFill>
                <a:latin typeface="Sniglet"/>
                <a:ea typeface="Sniglet"/>
                <a:cs typeface="Sniglet"/>
                <a:sym typeface="Sniglet"/>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5"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DC567-5BFC-4D64-A1EB-EF8CBA39494E}"/>
              </a:ext>
            </a:extLst>
          </p:cNvPr>
          <p:cNvSpPr>
            <a:spLocks noGrp="1"/>
          </p:cNvSpPr>
          <p:nvPr>
            <p:ph type="ctrTitle"/>
          </p:nvPr>
        </p:nvSpPr>
        <p:spPr/>
        <p:txBody>
          <a:bodyPr/>
          <a:lstStyle/>
          <a:p>
            <a:r>
              <a:rPr lang="en-US" dirty="0"/>
              <a:t>Bible </a:t>
            </a:r>
            <a:br>
              <a:rPr lang="en-US" dirty="0"/>
            </a:br>
            <a:r>
              <a:rPr lang="en-US" dirty="0"/>
              <a:t>Foundations</a:t>
            </a:r>
            <a:br>
              <a:rPr lang="en-US" dirty="0"/>
            </a:br>
            <a:r>
              <a:rPr lang="en-US" dirty="0"/>
              <a:t>Class</a:t>
            </a:r>
          </a:p>
        </p:txBody>
      </p:sp>
    </p:spTree>
    <p:extLst>
      <p:ext uri="{BB962C8B-B14F-4D97-AF65-F5344CB8AC3E}">
        <p14:creationId xmlns:p14="http://schemas.microsoft.com/office/powerpoint/2010/main" val="1242429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380BA-860A-4DDA-BA6F-3E83D6E8DB74}"/>
              </a:ext>
            </a:extLst>
          </p:cNvPr>
          <p:cNvSpPr>
            <a:spLocks noGrp="1"/>
          </p:cNvSpPr>
          <p:nvPr>
            <p:ph type="title"/>
          </p:nvPr>
        </p:nvSpPr>
        <p:spPr/>
        <p:txBody>
          <a:bodyPr/>
          <a:lstStyle/>
          <a:p>
            <a:r>
              <a:rPr lang="en-US" dirty="0"/>
              <a:t>How did we get the Bible?</a:t>
            </a:r>
          </a:p>
        </p:txBody>
      </p:sp>
      <p:sp>
        <p:nvSpPr>
          <p:cNvPr id="3" name="Text Placeholder 2">
            <a:extLst>
              <a:ext uri="{FF2B5EF4-FFF2-40B4-BE49-F238E27FC236}">
                <a16:creationId xmlns:a16="http://schemas.microsoft.com/office/drawing/2014/main" id="{7CFFB084-2901-4F09-ADCA-66548A6D86B9}"/>
              </a:ext>
            </a:extLst>
          </p:cNvPr>
          <p:cNvSpPr>
            <a:spLocks noGrp="1"/>
          </p:cNvSpPr>
          <p:nvPr>
            <p:ph type="body" idx="1"/>
          </p:nvPr>
        </p:nvSpPr>
        <p:spPr/>
        <p:txBody>
          <a:bodyPr/>
          <a:lstStyle/>
          <a:p>
            <a:r>
              <a:rPr lang="en-US" b="1" dirty="0"/>
              <a:t>2 Peter 1:20-21 </a:t>
            </a:r>
            <a:r>
              <a:rPr lang="en-US" baseline="30000" dirty="0">
                <a:solidFill>
                  <a:srgbClr val="FFFF00"/>
                </a:solidFill>
              </a:rPr>
              <a:t>20 </a:t>
            </a:r>
            <a:r>
              <a:rPr lang="en-US" dirty="0">
                <a:solidFill>
                  <a:srgbClr val="FFFF00"/>
                </a:solidFill>
              </a:rPr>
              <a:t> knowing this first of all, that no prophecy of Scripture comes from someone’s own interpretation. </a:t>
            </a:r>
            <a:r>
              <a:rPr lang="en-US" baseline="30000" dirty="0">
                <a:solidFill>
                  <a:srgbClr val="FFFF00"/>
                </a:solidFill>
              </a:rPr>
              <a:t>21 </a:t>
            </a:r>
            <a:r>
              <a:rPr lang="en-US" dirty="0">
                <a:solidFill>
                  <a:srgbClr val="FFFF00"/>
                </a:solidFill>
              </a:rPr>
              <a:t> For no prophecy was ever produced by the will of man, but men spoke from God as they were carried along by the Holy Spirit. </a:t>
            </a:r>
          </a:p>
        </p:txBody>
      </p:sp>
      <p:sp>
        <p:nvSpPr>
          <p:cNvPr id="4" name="Text Placeholder 3">
            <a:extLst>
              <a:ext uri="{FF2B5EF4-FFF2-40B4-BE49-F238E27FC236}">
                <a16:creationId xmlns:a16="http://schemas.microsoft.com/office/drawing/2014/main" id="{38C06019-69C6-4C79-B9F3-BFE5E3DB1E74}"/>
              </a:ext>
            </a:extLst>
          </p:cNvPr>
          <p:cNvSpPr>
            <a:spLocks noGrp="1"/>
          </p:cNvSpPr>
          <p:nvPr>
            <p:ph type="body" idx="2"/>
          </p:nvPr>
        </p:nvSpPr>
        <p:spPr/>
        <p:txBody>
          <a:bodyPr/>
          <a:lstStyle/>
          <a:p>
            <a:r>
              <a:rPr lang="en-US" dirty="0"/>
              <a:t>The Holy Spirit prompted men to write God’s Word.</a:t>
            </a:r>
          </a:p>
          <a:p>
            <a:r>
              <a:rPr lang="en-US" dirty="0"/>
              <a:t>The Holy Spirit edited each man’s writings to make sure that the result was no errors, no contradictions and fulfilled God’s purpose.</a:t>
            </a:r>
          </a:p>
        </p:txBody>
      </p:sp>
      <p:sp>
        <p:nvSpPr>
          <p:cNvPr id="5" name="Slide Number Placeholder 4">
            <a:extLst>
              <a:ext uri="{FF2B5EF4-FFF2-40B4-BE49-F238E27FC236}">
                <a16:creationId xmlns:a16="http://schemas.microsoft.com/office/drawing/2014/main" id="{0ED7B929-9E00-4D63-85A1-9CC6DD4C76D7}"/>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278908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B6305-5BD6-4A51-9850-91C276C55D5A}"/>
              </a:ext>
            </a:extLst>
          </p:cNvPr>
          <p:cNvSpPr>
            <a:spLocks noGrp="1"/>
          </p:cNvSpPr>
          <p:nvPr>
            <p:ph type="title"/>
          </p:nvPr>
        </p:nvSpPr>
        <p:spPr/>
        <p:txBody>
          <a:bodyPr/>
          <a:lstStyle/>
          <a:p>
            <a:r>
              <a:rPr lang="en-US" dirty="0"/>
              <a:t>Inspired</a:t>
            </a:r>
          </a:p>
        </p:txBody>
      </p:sp>
      <p:sp>
        <p:nvSpPr>
          <p:cNvPr id="3" name="Text Placeholder 2">
            <a:extLst>
              <a:ext uri="{FF2B5EF4-FFF2-40B4-BE49-F238E27FC236}">
                <a16:creationId xmlns:a16="http://schemas.microsoft.com/office/drawing/2014/main" id="{94A9EF0F-7DEE-4228-B63E-E62162EF953C}"/>
              </a:ext>
            </a:extLst>
          </p:cNvPr>
          <p:cNvSpPr>
            <a:spLocks noGrp="1"/>
          </p:cNvSpPr>
          <p:nvPr>
            <p:ph type="body" idx="1"/>
          </p:nvPr>
        </p:nvSpPr>
        <p:spPr/>
        <p:txBody>
          <a:bodyPr/>
          <a:lstStyle/>
          <a:p>
            <a:r>
              <a:rPr lang="en-US" b="1" dirty="0"/>
              <a:t>2 Timothy 3:16 </a:t>
            </a:r>
            <a:r>
              <a:rPr lang="en-US" baseline="30000" dirty="0">
                <a:solidFill>
                  <a:srgbClr val="FFFF00"/>
                </a:solidFill>
              </a:rPr>
              <a:t>16 </a:t>
            </a:r>
            <a:r>
              <a:rPr lang="en-US" dirty="0">
                <a:solidFill>
                  <a:srgbClr val="FFFF00"/>
                </a:solidFill>
              </a:rPr>
              <a:t> All Scripture is breathed out by God and profitable for teaching, for reproof, for correction, and for training in righteousness, </a:t>
            </a:r>
          </a:p>
          <a:p>
            <a:r>
              <a:rPr lang="en-US" dirty="0"/>
              <a:t>The Bible is ‘breathed out’, has its source from God.</a:t>
            </a:r>
            <a:br>
              <a:rPr lang="en-US" dirty="0"/>
            </a:br>
            <a:endParaRPr lang="en-US" dirty="0"/>
          </a:p>
        </p:txBody>
      </p:sp>
      <p:sp>
        <p:nvSpPr>
          <p:cNvPr id="4" name="Slide Number Placeholder 3">
            <a:extLst>
              <a:ext uri="{FF2B5EF4-FFF2-40B4-BE49-F238E27FC236}">
                <a16:creationId xmlns:a16="http://schemas.microsoft.com/office/drawing/2014/main" id="{F79677DA-ADE9-49EB-98A3-F2F7BBE26A80}"/>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257257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7E0E-3643-4C33-8A57-679E90EC51B9}"/>
              </a:ext>
            </a:extLst>
          </p:cNvPr>
          <p:cNvSpPr>
            <a:spLocks noGrp="1"/>
          </p:cNvSpPr>
          <p:nvPr>
            <p:ph type="title"/>
          </p:nvPr>
        </p:nvSpPr>
        <p:spPr/>
        <p:txBody>
          <a:bodyPr/>
          <a:lstStyle/>
          <a:p>
            <a:r>
              <a:rPr lang="en-US" dirty="0"/>
              <a:t>Inerrant</a:t>
            </a:r>
          </a:p>
        </p:txBody>
      </p:sp>
      <p:sp>
        <p:nvSpPr>
          <p:cNvPr id="3" name="Text Placeholder 2">
            <a:extLst>
              <a:ext uri="{FF2B5EF4-FFF2-40B4-BE49-F238E27FC236}">
                <a16:creationId xmlns:a16="http://schemas.microsoft.com/office/drawing/2014/main" id="{F2555A86-E22F-47EE-9335-E8B73D64F5E3}"/>
              </a:ext>
            </a:extLst>
          </p:cNvPr>
          <p:cNvSpPr>
            <a:spLocks noGrp="1"/>
          </p:cNvSpPr>
          <p:nvPr>
            <p:ph type="body" idx="1"/>
          </p:nvPr>
        </p:nvSpPr>
        <p:spPr/>
        <p:txBody>
          <a:bodyPr/>
          <a:lstStyle/>
          <a:p>
            <a:r>
              <a:rPr lang="en-US" b="1" dirty="0"/>
              <a:t>Psalm 19:7-9 </a:t>
            </a:r>
            <a:r>
              <a:rPr lang="en-US" baseline="30000" dirty="0">
                <a:solidFill>
                  <a:srgbClr val="FFFF00"/>
                </a:solidFill>
              </a:rPr>
              <a:t>7 </a:t>
            </a:r>
            <a:r>
              <a:rPr lang="en-US" dirty="0">
                <a:solidFill>
                  <a:srgbClr val="FFFF00"/>
                </a:solidFill>
              </a:rPr>
              <a:t> The law of the </a:t>
            </a:r>
            <a:r>
              <a:rPr lang="en-US" cap="small" dirty="0">
                <a:solidFill>
                  <a:srgbClr val="FFFF00"/>
                </a:solidFill>
              </a:rPr>
              <a:t>LORD</a:t>
            </a:r>
            <a:r>
              <a:rPr lang="en-US" dirty="0">
                <a:solidFill>
                  <a:srgbClr val="FFFF00"/>
                </a:solidFill>
              </a:rPr>
              <a:t> is perfect, reviving the soul; the testimony of the </a:t>
            </a:r>
            <a:r>
              <a:rPr lang="en-US" cap="small" dirty="0">
                <a:solidFill>
                  <a:srgbClr val="FFFF00"/>
                </a:solidFill>
              </a:rPr>
              <a:t>LORD</a:t>
            </a:r>
            <a:r>
              <a:rPr lang="en-US" dirty="0">
                <a:solidFill>
                  <a:srgbClr val="FFFF00"/>
                </a:solidFill>
              </a:rPr>
              <a:t> is sure, making wise the simple; </a:t>
            </a:r>
            <a:r>
              <a:rPr lang="en-US" baseline="30000" dirty="0">
                <a:solidFill>
                  <a:srgbClr val="FFFF00"/>
                </a:solidFill>
              </a:rPr>
              <a:t>8 </a:t>
            </a:r>
            <a:r>
              <a:rPr lang="en-US" dirty="0">
                <a:solidFill>
                  <a:srgbClr val="FFFF00"/>
                </a:solidFill>
              </a:rPr>
              <a:t> the precepts of the </a:t>
            </a:r>
            <a:r>
              <a:rPr lang="en-US" cap="small" dirty="0">
                <a:solidFill>
                  <a:srgbClr val="FFFF00"/>
                </a:solidFill>
              </a:rPr>
              <a:t>LORD</a:t>
            </a:r>
            <a:r>
              <a:rPr lang="en-US" dirty="0">
                <a:solidFill>
                  <a:srgbClr val="FFFF00"/>
                </a:solidFill>
              </a:rPr>
              <a:t> are right, rejoicing the heart; the commandment of the </a:t>
            </a:r>
            <a:r>
              <a:rPr lang="en-US" cap="small" dirty="0">
                <a:solidFill>
                  <a:srgbClr val="FFFF00"/>
                </a:solidFill>
              </a:rPr>
              <a:t>LORD</a:t>
            </a:r>
            <a:r>
              <a:rPr lang="en-US" dirty="0">
                <a:solidFill>
                  <a:srgbClr val="FFFF00"/>
                </a:solidFill>
              </a:rPr>
              <a:t> is pure, enlightening the eyes; </a:t>
            </a:r>
            <a:r>
              <a:rPr lang="en-US" baseline="30000" dirty="0">
                <a:solidFill>
                  <a:srgbClr val="FFFF00"/>
                </a:solidFill>
              </a:rPr>
              <a:t>9 </a:t>
            </a:r>
            <a:r>
              <a:rPr lang="en-US" dirty="0">
                <a:solidFill>
                  <a:srgbClr val="FFFF00"/>
                </a:solidFill>
              </a:rPr>
              <a:t> the fear of the </a:t>
            </a:r>
            <a:r>
              <a:rPr lang="en-US" cap="small" dirty="0">
                <a:solidFill>
                  <a:srgbClr val="FFFF00"/>
                </a:solidFill>
              </a:rPr>
              <a:t>LORD</a:t>
            </a:r>
            <a:r>
              <a:rPr lang="en-US" dirty="0">
                <a:solidFill>
                  <a:srgbClr val="FFFF00"/>
                </a:solidFill>
              </a:rPr>
              <a:t> is clean, enduring forever; the rules of the </a:t>
            </a:r>
            <a:r>
              <a:rPr lang="en-US" cap="small" dirty="0">
                <a:solidFill>
                  <a:srgbClr val="FFFF00"/>
                </a:solidFill>
              </a:rPr>
              <a:t>LORD</a:t>
            </a:r>
            <a:r>
              <a:rPr lang="en-US" dirty="0">
                <a:solidFill>
                  <a:srgbClr val="FFFF00"/>
                </a:solidFill>
              </a:rPr>
              <a:t> are true, and righteous altogether. </a:t>
            </a:r>
          </a:p>
          <a:p>
            <a:r>
              <a:rPr lang="en-US" dirty="0"/>
              <a:t>The Bible contains ZERO errors.</a:t>
            </a:r>
          </a:p>
        </p:txBody>
      </p:sp>
      <p:sp>
        <p:nvSpPr>
          <p:cNvPr id="4" name="Slide Number Placeholder 3">
            <a:extLst>
              <a:ext uri="{FF2B5EF4-FFF2-40B4-BE49-F238E27FC236}">
                <a16:creationId xmlns:a16="http://schemas.microsoft.com/office/drawing/2014/main" id="{0B1D5CD2-1AB1-47B3-9BA4-278ADBAD3257}"/>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185207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2E943-F29A-4ACA-8FAD-4A154743ED67}"/>
              </a:ext>
            </a:extLst>
          </p:cNvPr>
          <p:cNvSpPr>
            <a:spLocks noGrp="1"/>
          </p:cNvSpPr>
          <p:nvPr>
            <p:ph type="title"/>
          </p:nvPr>
        </p:nvSpPr>
        <p:spPr>
          <a:xfrm>
            <a:off x="-12000" y="0"/>
            <a:ext cx="9156000" cy="857400"/>
          </a:xfrm>
        </p:spPr>
        <p:txBody>
          <a:bodyPr/>
          <a:lstStyle/>
          <a:p>
            <a:r>
              <a:rPr lang="en-US" dirty="0">
                <a:solidFill>
                  <a:srgbClr val="FFFF00"/>
                </a:solidFill>
              </a:rPr>
              <a:t>translations</a:t>
            </a:r>
          </a:p>
        </p:txBody>
      </p:sp>
      <p:sp>
        <p:nvSpPr>
          <p:cNvPr id="3" name="Text Placeholder 2">
            <a:extLst>
              <a:ext uri="{FF2B5EF4-FFF2-40B4-BE49-F238E27FC236}">
                <a16:creationId xmlns:a16="http://schemas.microsoft.com/office/drawing/2014/main" id="{133CDB4E-BC48-477B-A96B-3FFD3AA01AF9}"/>
              </a:ext>
            </a:extLst>
          </p:cNvPr>
          <p:cNvSpPr>
            <a:spLocks noGrp="1"/>
          </p:cNvSpPr>
          <p:nvPr>
            <p:ph type="body" idx="1"/>
          </p:nvPr>
        </p:nvSpPr>
        <p:spPr>
          <a:xfrm>
            <a:off x="451200" y="448668"/>
            <a:ext cx="8229600" cy="857400"/>
          </a:xfrm>
        </p:spPr>
        <p:txBody>
          <a:bodyPr/>
          <a:lstStyle/>
          <a:p>
            <a:r>
              <a:rPr lang="en-US" dirty="0"/>
              <a:t>If God’s Word is inerrant, then why do we have so many translations that use different words?</a:t>
            </a:r>
          </a:p>
          <a:p>
            <a:endParaRPr lang="en-US" dirty="0"/>
          </a:p>
        </p:txBody>
      </p:sp>
      <p:sp>
        <p:nvSpPr>
          <p:cNvPr id="4" name="Slide Number Placeholder 3">
            <a:extLst>
              <a:ext uri="{FF2B5EF4-FFF2-40B4-BE49-F238E27FC236}">
                <a16:creationId xmlns:a16="http://schemas.microsoft.com/office/drawing/2014/main" id="{11CA350D-E045-4177-8EA0-270FCAB6957A}"/>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13</a:t>
            </a:fld>
            <a:endParaRPr lang="en"/>
          </a:p>
        </p:txBody>
      </p:sp>
      <p:pic>
        <p:nvPicPr>
          <p:cNvPr id="8" name="Picture 7">
            <a:extLst>
              <a:ext uri="{FF2B5EF4-FFF2-40B4-BE49-F238E27FC236}">
                <a16:creationId xmlns:a16="http://schemas.microsoft.com/office/drawing/2014/main" id="{9D4CA22A-F8D8-4FB4-936C-114E7FB21EBA}"/>
              </a:ext>
            </a:extLst>
          </p:cNvPr>
          <p:cNvPicPr>
            <a:picLocks noChangeAspect="1"/>
          </p:cNvPicPr>
          <p:nvPr/>
        </p:nvPicPr>
        <p:blipFill>
          <a:blip r:embed="rId2"/>
          <a:stretch>
            <a:fillRect/>
          </a:stretch>
        </p:blipFill>
        <p:spPr>
          <a:xfrm>
            <a:off x="0" y="1306068"/>
            <a:ext cx="9144000" cy="3837432"/>
          </a:xfrm>
          <a:prstGeom prst="rect">
            <a:avLst/>
          </a:prstGeom>
        </p:spPr>
      </p:pic>
    </p:spTree>
    <p:extLst>
      <p:ext uri="{BB962C8B-B14F-4D97-AF65-F5344CB8AC3E}">
        <p14:creationId xmlns:p14="http://schemas.microsoft.com/office/powerpoint/2010/main" val="279567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C5B4D-D526-463A-8A51-42899A9B5FB9}"/>
              </a:ext>
            </a:extLst>
          </p:cNvPr>
          <p:cNvSpPr>
            <a:spLocks noGrp="1"/>
          </p:cNvSpPr>
          <p:nvPr>
            <p:ph type="title"/>
          </p:nvPr>
        </p:nvSpPr>
        <p:spPr/>
        <p:txBody>
          <a:bodyPr/>
          <a:lstStyle/>
          <a:p>
            <a:r>
              <a:rPr lang="en-US" dirty="0"/>
              <a:t>Infallible</a:t>
            </a:r>
          </a:p>
        </p:txBody>
      </p:sp>
      <p:sp>
        <p:nvSpPr>
          <p:cNvPr id="3" name="Text Placeholder 2">
            <a:extLst>
              <a:ext uri="{FF2B5EF4-FFF2-40B4-BE49-F238E27FC236}">
                <a16:creationId xmlns:a16="http://schemas.microsoft.com/office/drawing/2014/main" id="{7B84F6B3-DE10-4C16-8536-CBE507268A97}"/>
              </a:ext>
            </a:extLst>
          </p:cNvPr>
          <p:cNvSpPr>
            <a:spLocks noGrp="1"/>
          </p:cNvSpPr>
          <p:nvPr>
            <p:ph type="body" idx="1"/>
          </p:nvPr>
        </p:nvSpPr>
        <p:spPr/>
        <p:txBody>
          <a:bodyPr/>
          <a:lstStyle/>
          <a:p>
            <a:r>
              <a:rPr lang="en-US" b="1" dirty="0"/>
              <a:t>Matthew 5:18 </a:t>
            </a:r>
            <a:r>
              <a:rPr lang="en-US" baseline="30000" dirty="0">
                <a:solidFill>
                  <a:srgbClr val="FFFF00"/>
                </a:solidFill>
              </a:rPr>
              <a:t>18 </a:t>
            </a:r>
            <a:r>
              <a:rPr lang="en-US" dirty="0">
                <a:solidFill>
                  <a:srgbClr val="FFFF00"/>
                </a:solidFill>
              </a:rPr>
              <a:t> For truly, I say to you, until heaven and earth pass away, not an iota, not a dot, will pass from the Law until all is accomplished. </a:t>
            </a:r>
          </a:p>
          <a:p>
            <a:r>
              <a:rPr lang="en-US" b="1" dirty="0"/>
              <a:t>Isaiah 55:11 </a:t>
            </a:r>
            <a:r>
              <a:rPr lang="en-US" baseline="30000" dirty="0">
                <a:solidFill>
                  <a:srgbClr val="FFFF00"/>
                </a:solidFill>
              </a:rPr>
              <a:t>11 </a:t>
            </a:r>
            <a:r>
              <a:rPr lang="en-US" dirty="0">
                <a:solidFill>
                  <a:srgbClr val="FFFF00"/>
                </a:solidFill>
              </a:rPr>
              <a:t> so shall my word be that goes out from my mouth; it shall not return to me empty, but it shall accomplish that which I purpose, and shall succeed in the thing for which I sent it. </a:t>
            </a:r>
          </a:p>
          <a:p>
            <a:r>
              <a:rPr lang="en-US" dirty="0"/>
              <a:t>God’s Word will accomplish everything it says.</a:t>
            </a:r>
          </a:p>
        </p:txBody>
      </p:sp>
      <p:sp>
        <p:nvSpPr>
          <p:cNvPr id="4" name="Slide Number Placeholder 3">
            <a:extLst>
              <a:ext uri="{FF2B5EF4-FFF2-40B4-BE49-F238E27FC236}">
                <a16:creationId xmlns:a16="http://schemas.microsoft.com/office/drawing/2014/main" id="{F9602328-DA4D-4685-868A-4FE36D2DA54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115072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F606-3299-461A-8B77-627C54FED8A8}"/>
              </a:ext>
            </a:extLst>
          </p:cNvPr>
          <p:cNvSpPr>
            <a:spLocks noGrp="1"/>
          </p:cNvSpPr>
          <p:nvPr>
            <p:ph type="title"/>
          </p:nvPr>
        </p:nvSpPr>
        <p:spPr>
          <a:xfrm>
            <a:off x="-12000" y="0"/>
            <a:ext cx="9156000" cy="857400"/>
          </a:xfrm>
        </p:spPr>
        <p:txBody>
          <a:bodyPr/>
          <a:lstStyle/>
          <a:p>
            <a:r>
              <a:rPr lang="en-US" dirty="0"/>
              <a:t>Authoritative</a:t>
            </a:r>
          </a:p>
        </p:txBody>
      </p:sp>
      <p:sp>
        <p:nvSpPr>
          <p:cNvPr id="3" name="Text Placeholder 2">
            <a:extLst>
              <a:ext uri="{FF2B5EF4-FFF2-40B4-BE49-F238E27FC236}">
                <a16:creationId xmlns:a16="http://schemas.microsoft.com/office/drawing/2014/main" id="{8544F4C9-AE75-4DBE-98B2-D4DA162BFFD3}"/>
              </a:ext>
            </a:extLst>
          </p:cNvPr>
          <p:cNvSpPr>
            <a:spLocks noGrp="1"/>
          </p:cNvSpPr>
          <p:nvPr>
            <p:ph type="body" idx="1"/>
          </p:nvPr>
        </p:nvSpPr>
        <p:spPr>
          <a:xfrm>
            <a:off x="457200" y="491490"/>
            <a:ext cx="8229600" cy="4217670"/>
          </a:xfrm>
        </p:spPr>
        <p:txBody>
          <a:bodyPr/>
          <a:lstStyle/>
          <a:p>
            <a:r>
              <a:rPr lang="en-US" b="1" dirty="0"/>
              <a:t>Hebrews 4:12 </a:t>
            </a:r>
            <a:r>
              <a:rPr lang="en-US" baseline="30000" dirty="0">
                <a:solidFill>
                  <a:srgbClr val="FFFF00"/>
                </a:solidFill>
              </a:rPr>
              <a:t>12 </a:t>
            </a:r>
            <a:r>
              <a:rPr lang="en-US" dirty="0">
                <a:solidFill>
                  <a:srgbClr val="FFFF00"/>
                </a:solidFill>
              </a:rPr>
              <a:t> For the word of God is living and active, sharper than any two-edged sword, piercing to the division of soul and of spirit, of joints and of marrow, and discerning the thoughts and intentions of the heart. </a:t>
            </a:r>
          </a:p>
          <a:p>
            <a:r>
              <a:rPr lang="en-US" b="1" dirty="0"/>
              <a:t>2 Peter 1:3-4 </a:t>
            </a:r>
            <a:r>
              <a:rPr lang="en-US" baseline="30000" dirty="0">
                <a:solidFill>
                  <a:srgbClr val="FFFF00"/>
                </a:solidFill>
              </a:rPr>
              <a:t>3 </a:t>
            </a:r>
            <a:r>
              <a:rPr lang="en-US" dirty="0">
                <a:solidFill>
                  <a:srgbClr val="FFFF00"/>
                </a:solidFill>
              </a:rPr>
              <a:t> His divine power has granted to us all things that pertain to life and godliness, through the knowledge of him who called us to his own glory and excellence, </a:t>
            </a:r>
            <a:r>
              <a:rPr lang="en-US" baseline="30000" dirty="0">
                <a:solidFill>
                  <a:srgbClr val="FFFF00"/>
                </a:solidFill>
              </a:rPr>
              <a:t>4 </a:t>
            </a:r>
            <a:r>
              <a:rPr lang="en-US" dirty="0">
                <a:solidFill>
                  <a:srgbClr val="FFFF00"/>
                </a:solidFill>
              </a:rPr>
              <a:t> by which he has granted to us his precious and very great promises, so that through them you may become partakers of the divine nature, having escaped from the corruption that is in the world because of sinful desire. </a:t>
            </a:r>
          </a:p>
          <a:p>
            <a:r>
              <a:rPr lang="en-US" dirty="0"/>
              <a:t>The Bible has the final say in all matters concerning this life and the life to come.</a:t>
            </a:r>
          </a:p>
          <a:p>
            <a:endParaRPr lang="en-US" dirty="0"/>
          </a:p>
        </p:txBody>
      </p:sp>
      <p:sp>
        <p:nvSpPr>
          <p:cNvPr id="4" name="Slide Number Placeholder 3">
            <a:extLst>
              <a:ext uri="{FF2B5EF4-FFF2-40B4-BE49-F238E27FC236}">
                <a16:creationId xmlns:a16="http://schemas.microsoft.com/office/drawing/2014/main" id="{86B5E5B2-9CE8-4191-AF46-D261A407BA8D}"/>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147049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9F1A9-3982-40E3-A3C6-108C2A4257B6}"/>
              </a:ext>
            </a:extLst>
          </p:cNvPr>
          <p:cNvSpPr>
            <a:spLocks noGrp="1"/>
          </p:cNvSpPr>
          <p:nvPr>
            <p:ph type="title"/>
          </p:nvPr>
        </p:nvSpPr>
        <p:spPr/>
        <p:txBody>
          <a:bodyPr/>
          <a:lstStyle/>
          <a:p>
            <a:r>
              <a:rPr lang="en-US" dirty="0"/>
              <a:t>What is the Bible Good for?</a:t>
            </a:r>
          </a:p>
        </p:txBody>
      </p:sp>
      <p:sp>
        <p:nvSpPr>
          <p:cNvPr id="3" name="Text Placeholder 2">
            <a:extLst>
              <a:ext uri="{FF2B5EF4-FFF2-40B4-BE49-F238E27FC236}">
                <a16:creationId xmlns:a16="http://schemas.microsoft.com/office/drawing/2014/main" id="{BFC54AC6-64C6-44E0-8CC5-2D554FD73C89}"/>
              </a:ext>
            </a:extLst>
          </p:cNvPr>
          <p:cNvSpPr>
            <a:spLocks noGrp="1"/>
          </p:cNvSpPr>
          <p:nvPr>
            <p:ph type="body" idx="1"/>
          </p:nvPr>
        </p:nvSpPr>
        <p:spPr/>
        <p:txBody>
          <a:bodyPr/>
          <a:lstStyle/>
          <a:p>
            <a:r>
              <a:rPr lang="en-US" b="1" dirty="0"/>
              <a:t>James 1:21 </a:t>
            </a:r>
            <a:r>
              <a:rPr lang="en-US" baseline="30000" dirty="0">
                <a:solidFill>
                  <a:srgbClr val="FFFF00"/>
                </a:solidFill>
              </a:rPr>
              <a:t>21 </a:t>
            </a:r>
            <a:r>
              <a:rPr lang="en-US" dirty="0">
                <a:solidFill>
                  <a:srgbClr val="FFFF00"/>
                </a:solidFill>
              </a:rPr>
              <a:t> Therefore put away all filthiness and rampant wickedness and receive with meekness the implanted word, which is able to save your souls. </a:t>
            </a:r>
          </a:p>
          <a:p>
            <a:r>
              <a:rPr lang="en-US" dirty="0"/>
              <a:t>Save your soul!</a:t>
            </a:r>
          </a:p>
        </p:txBody>
      </p:sp>
      <p:sp>
        <p:nvSpPr>
          <p:cNvPr id="4" name="Slide Number Placeholder 3">
            <a:extLst>
              <a:ext uri="{FF2B5EF4-FFF2-40B4-BE49-F238E27FC236}">
                <a16:creationId xmlns:a16="http://schemas.microsoft.com/office/drawing/2014/main" id="{308AFEA5-112D-4E0B-AC2B-F0388F407B2F}"/>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144067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C6CA-A717-4859-9DAD-82E380DC56EB}"/>
              </a:ext>
            </a:extLst>
          </p:cNvPr>
          <p:cNvSpPr>
            <a:spLocks noGrp="1"/>
          </p:cNvSpPr>
          <p:nvPr>
            <p:ph type="title"/>
          </p:nvPr>
        </p:nvSpPr>
        <p:spPr/>
        <p:txBody>
          <a:bodyPr/>
          <a:lstStyle/>
          <a:p>
            <a:r>
              <a:rPr lang="en-US" dirty="0"/>
              <a:t>What is the Bible good for?</a:t>
            </a:r>
          </a:p>
        </p:txBody>
      </p:sp>
      <p:sp>
        <p:nvSpPr>
          <p:cNvPr id="3" name="Text Placeholder 2">
            <a:extLst>
              <a:ext uri="{FF2B5EF4-FFF2-40B4-BE49-F238E27FC236}">
                <a16:creationId xmlns:a16="http://schemas.microsoft.com/office/drawing/2014/main" id="{0D1C0805-5A4C-482F-BAFF-85BE780CCA0E}"/>
              </a:ext>
            </a:extLst>
          </p:cNvPr>
          <p:cNvSpPr>
            <a:spLocks noGrp="1"/>
          </p:cNvSpPr>
          <p:nvPr>
            <p:ph type="body" idx="1"/>
          </p:nvPr>
        </p:nvSpPr>
        <p:spPr/>
        <p:txBody>
          <a:bodyPr/>
          <a:lstStyle/>
          <a:p>
            <a:r>
              <a:rPr lang="en-US" b="1" dirty="0"/>
              <a:t>Romans 10:17 </a:t>
            </a:r>
            <a:r>
              <a:rPr lang="en-US" baseline="30000" dirty="0">
                <a:solidFill>
                  <a:srgbClr val="FFFF00"/>
                </a:solidFill>
              </a:rPr>
              <a:t>17 </a:t>
            </a:r>
            <a:r>
              <a:rPr lang="en-US" dirty="0">
                <a:solidFill>
                  <a:srgbClr val="FFFF00"/>
                </a:solidFill>
              </a:rPr>
              <a:t> So faith comes from hearing, and hearing through the word of Christ. </a:t>
            </a:r>
          </a:p>
          <a:p>
            <a:r>
              <a:rPr lang="en-US" dirty="0"/>
              <a:t>Give you faith!</a:t>
            </a:r>
          </a:p>
        </p:txBody>
      </p:sp>
      <p:sp>
        <p:nvSpPr>
          <p:cNvPr id="4" name="Slide Number Placeholder 3">
            <a:extLst>
              <a:ext uri="{FF2B5EF4-FFF2-40B4-BE49-F238E27FC236}">
                <a16:creationId xmlns:a16="http://schemas.microsoft.com/office/drawing/2014/main" id="{BE144F3C-4A5B-4C61-BB24-DA8A38F66AC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85637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9F1A9-3982-40E3-A3C6-108C2A4257B6}"/>
              </a:ext>
            </a:extLst>
          </p:cNvPr>
          <p:cNvSpPr>
            <a:spLocks noGrp="1"/>
          </p:cNvSpPr>
          <p:nvPr>
            <p:ph type="title"/>
          </p:nvPr>
        </p:nvSpPr>
        <p:spPr/>
        <p:txBody>
          <a:bodyPr/>
          <a:lstStyle/>
          <a:p>
            <a:r>
              <a:rPr lang="en-US" dirty="0"/>
              <a:t>What is the Bible Good for?</a:t>
            </a:r>
          </a:p>
        </p:txBody>
      </p:sp>
      <p:sp>
        <p:nvSpPr>
          <p:cNvPr id="3" name="Text Placeholder 2">
            <a:extLst>
              <a:ext uri="{FF2B5EF4-FFF2-40B4-BE49-F238E27FC236}">
                <a16:creationId xmlns:a16="http://schemas.microsoft.com/office/drawing/2014/main" id="{BFC54AC6-64C6-44E0-8CC5-2D554FD73C89}"/>
              </a:ext>
            </a:extLst>
          </p:cNvPr>
          <p:cNvSpPr>
            <a:spLocks noGrp="1"/>
          </p:cNvSpPr>
          <p:nvPr>
            <p:ph type="body" idx="1"/>
          </p:nvPr>
        </p:nvSpPr>
        <p:spPr/>
        <p:txBody>
          <a:bodyPr/>
          <a:lstStyle/>
          <a:p>
            <a:r>
              <a:rPr lang="en-US" b="1" dirty="0"/>
              <a:t>2 Timothy 3:16-17 </a:t>
            </a:r>
            <a:r>
              <a:rPr lang="en-US" baseline="30000" dirty="0">
                <a:solidFill>
                  <a:srgbClr val="FFFF00"/>
                </a:solidFill>
              </a:rPr>
              <a:t>16 </a:t>
            </a:r>
            <a:r>
              <a:rPr lang="en-US" dirty="0">
                <a:solidFill>
                  <a:srgbClr val="FFFF00"/>
                </a:solidFill>
              </a:rPr>
              <a:t> All Scripture is breathed out by God and profitable for teaching, for reproof, for correction, and for training in righteousness, </a:t>
            </a:r>
            <a:r>
              <a:rPr lang="en-US" baseline="30000" dirty="0">
                <a:solidFill>
                  <a:srgbClr val="FFFF00"/>
                </a:solidFill>
              </a:rPr>
              <a:t>17 </a:t>
            </a:r>
            <a:r>
              <a:rPr lang="en-US" dirty="0">
                <a:solidFill>
                  <a:srgbClr val="FFFF00"/>
                </a:solidFill>
              </a:rPr>
              <a:t> that the man of God may be complete, equipped for every good work. </a:t>
            </a:r>
          </a:p>
          <a:p>
            <a:r>
              <a:rPr lang="en-US" dirty="0"/>
              <a:t>Equip you for EVERY good work!</a:t>
            </a:r>
          </a:p>
        </p:txBody>
      </p:sp>
      <p:sp>
        <p:nvSpPr>
          <p:cNvPr id="4" name="Slide Number Placeholder 3">
            <a:extLst>
              <a:ext uri="{FF2B5EF4-FFF2-40B4-BE49-F238E27FC236}">
                <a16:creationId xmlns:a16="http://schemas.microsoft.com/office/drawing/2014/main" id="{308AFEA5-112D-4E0B-AC2B-F0388F407B2F}"/>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18</a:t>
            </a:fld>
            <a:endParaRPr lang="en"/>
          </a:p>
        </p:txBody>
      </p:sp>
    </p:spTree>
    <p:extLst>
      <p:ext uri="{BB962C8B-B14F-4D97-AF65-F5344CB8AC3E}">
        <p14:creationId xmlns:p14="http://schemas.microsoft.com/office/powerpoint/2010/main" val="277639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9F1A9-3982-40E3-A3C6-108C2A4257B6}"/>
              </a:ext>
            </a:extLst>
          </p:cNvPr>
          <p:cNvSpPr>
            <a:spLocks noGrp="1"/>
          </p:cNvSpPr>
          <p:nvPr>
            <p:ph type="title"/>
          </p:nvPr>
        </p:nvSpPr>
        <p:spPr/>
        <p:txBody>
          <a:bodyPr/>
          <a:lstStyle/>
          <a:p>
            <a:r>
              <a:rPr lang="en-US" dirty="0"/>
              <a:t>What is the Bible Good for?</a:t>
            </a:r>
          </a:p>
        </p:txBody>
      </p:sp>
      <p:sp>
        <p:nvSpPr>
          <p:cNvPr id="3" name="Text Placeholder 2">
            <a:extLst>
              <a:ext uri="{FF2B5EF4-FFF2-40B4-BE49-F238E27FC236}">
                <a16:creationId xmlns:a16="http://schemas.microsoft.com/office/drawing/2014/main" id="{BFC54AC6-64C6-44E0-8CC5-2D554FD73C89}"/>
              </a:ext>
            </a:extLst>
          </p:cNvPr>
          <p:cNvSpPr>
            <a:spLocks noGrp="1"/>
          </p:cNvSpPr>
          <p:nvPr>
            <p:ph type="body" idx="1"/>
          </p:nvPr>
        </p:nvSpPr>
        <p:spPr/>
        <p:txBody>
          <a:bodyPr/>
          <a:lstStyle/>
          <a:p>
            <a:r>
              <a:rPr lang="en-US" b="1" dirty="0"/>
              <a:t>James 1:25 </a:t>
            </a:r>
            <a:r>
              <a:rPr lang="en-US" baseline="30000" dirty="0">
                <a:solidFill>
                  <a:srgbClr val="FFFF00"/>
                </a:solidFill>
              </a:rPr>
              <a:t>25 </a:t>
            </a:r>
            <a:r>
              <a:rPr lang="en-US" dirty="0">
                <a:solidFill>
                  <a:srgbClr val="FFFF00"/>
                </a:solidFill>
              </a:rPr>
              <a:t> But the one who looks into the perfect law, the law of liberty, and perseveres, being no hearer who forgets but a doer who acts, he will be blessed in his doing. </a:t>
            </a:r>
          </a:p>
          <a:p>
            <a:r>
              <a:rPr lang="en-US" dirty="0"/>
              <a:t>Leads you to the blessings of God!</a:t>
            </a:r>
          </a:p>
        </p:txBody>
      </p:sp>
      <p:sp>
        <p:nvSpPr>
          <p:cNvPr id="4" name="Slide Number Placeholder 3">
            <a:extLst>
              <a:ext uri="{FF2B5EF4-FFF2-40B4-BE49-F238E27FC236}">
                <a16:creationId xmlns:a16="http://schemas.microsoft.com/office/drawing/2014/main" id="{308AFEA5-112D-4E0B-AC2B-F0388F407B2F}"/>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19</a:t>
            </a:fld>
            <a:endParaRPr lang="en"/>
          </a:p>
        </p:txBody>
      </p:sp>
    </p:spTree>
    <p:extLst>
      <p:ext uri="{BB962C8B-B14F-4D97-AF65-F5344CB8AC3E}">
        <p14:creationId xmlns:p14="http://schemas.microsoft.com/office/powerpoint/2010/main" val="115949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42EC3-A1A6-4C11-9BBD-9CD2EF7C2D4B}"/>
              </a:ext>
            </a:extLst>
          </p:cNvPr>
          <p:cNvSpPr>
            <a:spLocks noGrp="1"/>
          </p:cNvSpPr>
          <p:nvPr>
            <p:ph type="title"/>
          </p:nvPr>
        </p:nvSpPr>
        <p:spPr/>
        <p:txBody>
          <a:bodyPr/>
          <a:lstStyle/>
          <a:p>
            <a:r>
              <a:rPr lang="en-US" dirty="0"/>
              <a:t>6 Lessons</a:t>
            </a:r>
          </a:p>
        </p:txBody>
      </p:sp>
      <p:sp>
        <p:nvSpPr>
          <p:cNvPr id="3" name="Text Placeholder 2">
            <a:extLst>
              <a:ext uri="{FF2B5EF4-FFF2-40B4-BE49-F238E27FC236}">
                <a16:creationId xmlns:a16="http://schemas.microsoft.com/office/drawing/2014/main" id="{B15E2E6D-FDB5-4A89-8ACB-FF4C11942C00}"/>
              </a:ext>
            </a:extLst>
          </p:cNvPr>
          <p:cNvSpPr>
            <a:spLocks noGrp="1"/>
          </p:cNvSpPr>
          <p:nvPr>
            <p:ph type="body" idx="1"/>
          </p:nvPr>
        </p:nvSpPr>
        <p:spPr/>
        <p:txBody>
          <a:bodyPr/>
          <a:lstStyle/>
          <a:p>
            <a:r>
              <a:rPr lang="en-US" dirty="0"/>
              <a:t>1. What is the Bible?</a:t>
            </a:r>
          </a:p>
          <a:p>
            <a:r>
              <a:rPr lang="en-US" dirty="0"/>
              <a:t>2. What </a:t>
            </a:r>
            <a:r>
              <a:rPr lang="en-US"/>
              <a:t>does it mean to be a Christian?</a:t>
            </a:r>
            <a:endParaRPr lang="en-US" dirty="0"/>
          </a:p>
          <a:p>
            <a:r>
              <a:rPr lang="en-US" dirty="0"/>
              <a:t>3. How do I walk with God?</a:t>
            </a:r>
          </a:p>
          <a:p>
            <a:r>
              <a:rPr lang="en-US" dirty="0"/>
              <a:t>4. What is fellowship and is it important?</a:t>
            </a:r>
          </a:p>
          <a:p>
            <a:r>
              <a:rPr lang="en-US" dirty="0"/>
              <a:t>5. What is a ‘quiet time’ and how do I do that?</a:t>
            </a:r>
          </a:p>
          <a:p>
            <a:r>
              <a:rPr lang="en-US" dirty="0"/>
              <a:t>6. How do I share the gospel?</a:t>
            </a:r>
          </a:p>
        </p:txBody>
      </p:sp>
      <p:sp>
        <p:nvSpPr>
          <p:cNvPr id="4" name="Slide Number Placeholder 3">
            <a:extLst>
              <a:ext uri="{FF2B5EF4-FFF2-40B4-BE49-F238E27FC236}">
                <a16:creationId xmlns:a16="http://schemas.microsoft.com/office/drawing/2014/main" id="{67DAC93A-1C59-4EBE-8352-9F96BE79276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1752545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8CC6D-9ABB-49A5-A12E-10D8514F1A19}"/>
              </a:ext>
            </a:extLst>
          </p:cNvPr>
          <p:cNvSpPr>
            <a:spLocks noGrp="1"/>
          </p:cNvSpPr>
          <p:nvPr>
            <p:ph type="ctrTitle"/>
          </p:nvPr>
        </p:nvSpPr>
        <p:spPr>
          <a:xfrm>
            <a:off x="685800" y="274320"/>
            <a:ext cx="7772400" cy="4629150"/>
          </a:xfrm>
        </p:spPr>
        <p:txBody>
          <a:bodyPr/>
          <a:lstStyle/>
          <a:p>
            <a:r>
              <a:rPr lang="en-US" sz="4400" dirty="0"/>
              <a:t>The Bible is the</a:t>
            </a:r>
            <a:br>
              <a:rPr lang="en-US" sz="4400" dirty="0"/>
            </a:br>
            <a:r>
              <a:rPr lang="en-US" sz="4400" dirty="0"/>
              <a:t>only book</a:t>
            </a:r>
            <a:br>
              <a:rPr lang="en-US" sz="4400" dirty="0"/>
            </a:br>
            <a:r>
              <a:rPr lang="en-US" sz="4400" dirty="0"/>
              <a:t>whose author</a:t>
            </a:r>
            <a:br>
              <a:rPr lang="en-US" sz="4400" dirty="0"/>
            </a:br>
            <a:r>
              <a:rPr lang="en-US" sz="4400" dirty="0"/>
              <a:t>is always present</a:t>
            </a:r>
            <a:br>
              <a:rPr lang="en-US" sz="4400" dirty="0"/>
            </a:br>
            <a:r>
              <a:rPr lang="en-US" sz="4400" dirty="0"/>
              <a:t>when one reads it.</a:t>
            </a:r>
          </a:p>
        </p:txBody>
      </p:sp>
    </p:spTree>
    <p:extLst>
      <p:ext uri="{BB962C8B-B14F-4D97-AF65-F5344CB8AC3E}">
        <p14:creationId xmlns:p14="http://schemas.microsoft.com/office/powerpoint/2010/main" val="2294523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A809F0-1A15-4F03-8CE7-577CB9D34583}"/>
              </a:ext>
            </a:extLst>
          </p:cNvPr>
          <p:cNvSpPr>
            <a:spLocks noGrp="1"/>
          </p:cNvSpPr>
          <p:nvPr>
            <p:ph type="ctrTitle"/>
          </p:nvPr>
        </p:nvSpPr>
        <p:spPr/>
        <p:txBody>
          <a:bodyPr/>
          <a:lstStyle/>
          <a:p>
            <a:endParaRPr lang="en-US"/>
          </a:p>
        </p:txBody>
      </p:sp>
      <p:pic>
        <p:nvPicPr>
          <p:cNvPr id="6" name="Picture 5">
            <a:extLst>
              <a:ext uri="{FF2B5EF4-FFF2-40B4-BE49-F238E27FC236}">
                <a16:creationId xmlns:a16="http://schemas.microsoft.com/office/drawing/2014/main" id="{63039698-421D-42E8-AD1F-B08613FCA8AB}"/>
              </a:ext>
            </a:extLst>
          </p:cNvPr>
          <p:cNvPicPr>
            <a:picLocks noChangeAspect="1"/>
          </p:cNvPicPr>
          <p:nvPr/>
        </p:nvPicPr>
        <p:blipFill>
          <a:blip r:embed="rId2"/>
          <a:stretch>
            <a:fillRect/>
          </a:stretch>
        </p:blipFill>
        <p:spPr>
          <a:xfrm>
            <a:off x="0" y="0"/>
            <a:ext cx="9144000" cy="5280660"/>
          </a:xfrm>
          <a:prstGeom prst="rect">
            <a:avLst/>
          </a:prstGeom>
        </p:spPr>
      </p:pic>
    </p:spTree>
    <p:extLst>
      <p:ext uri="{BB962C8B-B14F-4D97-AF65-F5344CB8AC3E}">
        <p14:creationId xmlns:p14="http://schemas.microsoft.com/office/powerpoint/2010/main" val="1716419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EF0E1-87A2-495A-9DFE-1EC45F8A878B}"/>
              </a:ext>
            </a:extLst>
          </p:cNvPr>
          <p:cNvSpPr>
            <a:spLocks noGrp="1"/>
          </p:cNvSpPr>
          <p:nvPr>
            <p:ph type="title"/>
          </p:nvPr>
        </p:nvSpPr>
        <p:spPr/>
        <p:txBody>
          <a:bodyPr/>
          <a:lstStyle/>
          <a:p>
            <a:r>
              <a:rPr lang="en-US" dirty="0">
                <a:solidFill>
                  <a:srgbClr val="FFC000"/>
                </a:solidFill>
              </a:rPr>
              <a:t>Introduction to the Bible</a:t>
            </a:r>
          </a:p>
        </p:txBody>
      </p:sp>
      <p:sp>
        <p:nvSpPr>
          <p:cNvPr id="3" name="Text Placeholder 2">
            <a:extLst>
              <a:ext uri="{FF2B5EF4-FFF2-40B4-BE49-F238E27FC236}">
                <a16:creationId xmlns:a16="http://schemas.microsoft.com/office/drawing/2014/main" id="{2236B309-3169-4F82-9312-928C3BA8407A}"/>
              </a:ext>
            </a:extLst>
          </p:cNvPr>
          <p:cNvSpPr>
            <a:spLocks noGrp="1"/>
          </p:cNvSpPr>
          <p:nvPr>
            <p:ph type="body" idx="1"/>
          </p:nvPr>
        </p:nvSpPr>
        <p:spPr/>
        <p:txBody>
          <a:bodyPr/>
          <a:lstStyle/>
          <a:p>
            <a:r>
              <a:rPr lang="en-US" dirty="0"/>
              <a:t>What is the Bible?</a:t>
            </a:r>
          </a:p>
          <a:p>
            <a:r>
              <a:rPr lang="en-US" dirty="0"/>
              <a:t>How did we get the Bible?</a:t>
            </a:r>
          </a:p>
          <a:p>
            <a:r>
              <a:rPr lang="en-US" dirty="0"/>
              <a:t>What is the Bible good for?</a:t>
            </a:r>
          </a:p>
        </p:txBody>
      </p:sp>
      <p:sp>
        <p:nvSpPr>
          <p:cNvPr id="4" name="Slide Number Placeholder 3">
            <a:extLst>
              <a:ext uri="{FF2B5EF4-FFF2-40B4-BE49-F238E27FC236}">
                <a16:creationId xmlns:a16="http://schemas.microsoft.com/office/drawing/2014/main" id="{6693E775-F5C2-4D70-AEB3-E705977AEFAB}"/>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3461061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AE385-91EF-4A43-8ADD-792A774360FC}"/>
              </a:ext>
            </a:extLst>
          </p:cNvPr>
          <p:cNvSpPr>
            <a:spLocks noGrp="1"/>
          </p:cNvSpPr>
          <p:nvPr>
            <p:ph type="title"/>
          </p:nvPr>
        </p:nvSpPr>
        <p:spPr/>
        <p:txBody>
          <a:bodyPr/>
          <a:lstStyle/>
          <a:p>
            <a:r>
              <a:rPr lang="en-US" dirty="0">
                <a:solidFill>
                  <a:srgbClr val="FFC000"/>
                </a:solidFill>
              </a:rPr>
              <a:t>What is the Bible?</a:t>
            </a:r>
          </a:p>
        </p:txBody>
      </p:sp>
      <p:sp>
        <p:nvSpPr>
          <p:cNvPr id="3" name="Text Placeholder 2">
            <a:extLst>
              <a:ext uri="{FF2B5EF4-FFF2-40B4-BE49-F238E27FC236}">
                <a16:creationId xmlns:a16="http://schemas.microsoft.com/office/drawing/2014/main" id="{B46E91B8-C1DA-469B-B996-CB9C0D29BE3C}"/>
              </a:ext>
            </a:extLst>
          </p:cNvPr>
          <p:cNvSpPr>
            <a:spLocks noGrp="1"/>
          </p:cNvSpPr>
          <p:nvPr>
            <p:ph type="body" idx="1"/>
          </p:nvPr>
        </p:nvSpPr>
        <p:spPr/>
        <p:txBody>
          <a:bodyPr/>
          <a:lstStyle/>
          <a:p>
            <a:r>
              <a:rPr lang="en-US" dirty="0">
                <a:solidFill>
                  <a:srgbClr val="FFC000"/>
                </a:solidFill>
              </a:rPr>
              <a:t>From a human perspective…</a:t>
            </a:r>
          </a:p>
          <a:p>
            <a:r>
              <a:rPr lang="en-US" dirty="0"/>
              <a:t>A collection of 66 books</a:t>
            </a:r>
          </a:p>
          <a:p>
            <a:r>
              <a:rPr lang="en-US" dirty="0"/>
              <a:t>39 in the Old Testament</a:t>
            </a:r>
          </a:p>
          <a:p>
            <a:r>
              <a:rPr lang="en-US" dirty="0"/>
              <a:t>27 in the New Testament</a:t>
            </a:r>
          </a:p>
          <a:p>
            <a:endParaRPr lang="en-US" dirty="0"/>
          </a:p>
        </p:txBody>
      </p:sp>
      <p:sp>
        <p:nvSpPr>
          <p:cNvPr id="5" name="Slide Number Placeholder 4">
            <a:extLst>
              <a:ext uri="{FF2B5EF4-FFF2-40B4-BE49-F238E27FC236}">
                <a16:creationId xmlns:a16="http://schemas.microsoft.com/office/drawing/2014/main" id="{56AAF089-99F8-44A0-ADE9-27905D3CFF5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70777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C2C53-BAB2-466F-A4B0-2CC6ABF0B0B9}"/>
              </a:ext>
            </a:extLst>
          </p:cNvPr>
          <p:cNvSpPr>
            <a:spLocks noGrp="1"/>
          </p:cNvSpPr>
          <p:nvPr>
            <p:ph type="title"/>
          </p:nvPr>
        </p:nvSpPr>
        <p:spPr/>
        <p:txBody>
          <a:bodyPr/>
          <a:lstStyle/>
          <a:p>
            <a:r>
              <a:rPr lang="en-US" dirty="0"/>
              <a:t>Old Testament</a:t>
            </a:r>
          </a:p>
        </p:txBody>
      </p:sp>
      <p:sp>
        <p:nvSpPr>
          <p:cNvPr id="3" name="Text Placeholder 2">
            <a:extLst>
              <a:ext uri="{FF2B5EF4-FFF2-40B4-BE49-F238E27FC236}">
                <a16:creationId xmlns:a16="http://schemas.microsoft.com/office/drawing/2014/main" id="{06CB45C4-3970-445B-BE59-91554AEDD0C8}"/>
              </a:ext>
            </a:extLst>
          </p:cNvPr>
          <p:cNvSpPr>
            <a:spLocks noGrp="1"/>
          </p:cNvSpPr>
          <p:nvPr>
            <p:ph type="body" idx="1"/>
          </p:nvPr>
        </p:nvSpPr>
        <p:spPr/>
        <p:txBody>
          <a:bodyPr/>
          <a:lstStyle/>
          <a:p>
            <a:r>
              <a:rPr lang="en-US" dirty="0"/>
              <a:t>5 books of the Mosaic Law (Genesis-Deuteronomy)</a:t>
            </a:r>
          </a:p>
          <a:p>
            <a:r>
              <a:rPr lang="en-US" dirty="0"/>
              <a:t>12 books of History (Joshua-Esther)</a:t>
            </a:r>
          </a:p>
          <a:p>
            <a:r>
              <a:rPr lang="en-US" dirty="0"/>
              <a:t>5 books of Poetry (Job-Song of Solomon)</a:t>
            </a:r>
          </a:p>
          <a:p>
            <a:r>
              <a:rPr lang="en-US" dirty="0"/>
              <a:t>17 books of the Prophets (Isaiah-Malachi)</a:t>
            </a:r>
          </a:p>
        </p:txBody>
      </p:sp>
      <p:sp>
        <p:nvSpPr>
          <p:cNvPr id="4" name="Slide Number Placeholder 3">
            <a:extLst>
              <a:ext uri="{FF2B5EF4-FFF2-40B4-BE49-F238E27FC236}">
                <a16:creationId xmlns:a16="http://schemas.microsoft.com/office/drawing/2014/main" id="{1E1E3044-DC67-433B-A6F7-92DFDE4D2BB6}"/>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416536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C7CE-22A7-43BE-93AF-C2C3BFC6CA03}"/>
              </a:ext>
            </a:extLst>
          </p:cNvPr>
          <p:cNvSpPr>
            <a:spLocks noGrp="1"/>
          </p:cNvSpPr>
          <p:nvPr>
            <p:ph type="title"/>
          </p:nvPr>
        </p:nvSpPr>
        <p:spPr/>
        <p:txBody>
          <a:bodyPr/>
          <a:lstStyle/>
          <a:p>
            <a:r>
              <a:rPr lang="en-US" dirty="0"/>
              <a:t>New Testament</a:t>
            </a:r>
          </a:p>
        </p:txBody>
      </p:sp>
      <p:sp>
        <p:nvSpPr>
          <p:cNvPr id="3" name="Text Placeholder 2">
            <a:extLst>
              <a:ext uri="{FF2B5EF4-FFF2-40B4-BE49-F238E27FC236}">
                <a16:creationId xmlns:a16="http://schemas.microsoft.com/office/drawing/2014/main" id="{900D87AC-39E0-4CD9-B592-FEEFFC5A331D}"/>
              </a:ext>
            </a:extLst>
          </p:cNvPr>
          <p:cNvSpPr>
            <a:spLocks noGrp="1"/>
          </p:cNvSpPr>
          <p:nvPr>
            <p:ph type="body" idx="1"/>
          </p:nvPr>
        </p:nvSpPr>
        <p:spPr/>
        <p:txBody>
          <a:bodyPr/>
          <a:lstStyle/>
          <a:p>
            <a:r>
              <a:rPr lang="en-US" dirty="0"/>
              <a:t>4 books about Jesus - Gospels (Matthew-John)</a:t>
            </a:r>
          </a:p>
          <a:p>
            <a:r>
              <a:rPr lang="en-US" dirty="0"/>
              <a:t>1 book about the church - History (Acts)</a:t>
            </a:r>
          </a:p>
          <a:p>
            <a:r>
              <a:rPr lang="en-US" dirty="0"/>
              <a:t>21 books to the church – Epistles (Romans-Jude)</a:t>
            </a:r>
          </a:p>
          <a:p>
            <a:r>
              <a:rPr lang="en-US" dirty="0"/>
              <a:t>1 book about the End – Apocalypse (Revelation)</a:t>
            </a:r>
          </a:p>
        </p:txBody>
      </p:sp>
      <p:sp>
        <p:nvSpPr>
          <p:cNvPr id="4" name="Slide Number Placeholder 3">
            <a:extLst>
              <a:ext uri="{FF2B5EF4-FFF2-40B4-BE49-F238E27FC236}">
                <a16:creationId xmlns:a16="http://schemas.microsoft.com/office/drawing/2014/main" id="{AA828F09-BF2E-4A57-BEEC-498DD60FA9E7}"/>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300955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AE385-91EF-4A43-8ADD-792A774360FC}"/>
              </a:ext>
            </a:extLst>
          </p:cNvPr>
          <p:cNvSpPr>
            <a:spLocks noGrp="1"/>
          </p:cNvSpPr>
          <p:nvPr>
            <p:ph type="title"/>
          </p:nvPr>
        </p:nvSpPr>
        <p:spPr/>
        <p:txBody>
          <a:bodyPr/>
          <a:lstStyle/>
          <a:p>
            <a:r>
              <a:rPr lang="en-US" dirty="0">
                <a:solidFill>
                  <a:srgbClr val="FFC000"/>
                </a:solidFill>
              </a:rPr>
              <a:t>What is the Bible?</a:t>
            </a:r>
          </a:p>
        </p:txBody>
      </p:sp>
      <p:sp>
        <p:nvSpPr>
          <p:cNvPr id="3" name="Text Placeholder 2">
            <a:extLst>
              <a:ext uri="{FF2B5EF4-FFF2-40B4-BE49-F238E27FC236}">
                <a16:creationId xmlns:a16="http://schemas.microsoft.com/office/drawing/2014/main" id="{B46E91B8-C1DA-469B-B996-CB9C0D29BE3C}"/>
              </a:ext>
            </a:extLst>
          </p:cNvPr>
          <p:cNvSpPr>
            <a:spLocks noGrp="1"/>
          </p:cNvSpPr>
          <p:nvPr>
            <p:ph type="body" idx="1"/>
          </p:nvPr>
        </p:nvSpPr>
        <p:spPr/>
        <p:txBody>
          <a:bodyPr/>
          <a:lstStyle/>
          <a:p>
            <a:r>
              <a:rPr lang="en-US" dirty="0">
                <a:solidFill>
                  <a:srgbClr val="FFC000"/>
                </a:solidFill>
              </a:rPr>
              <a:t>From a human perspective…</a:t>
            </a:r>
          </a:p>
          <a:p>
            <a:r>
              <a:rPr lang="en-US" dirty="0"/>
              <a:t>A collection of 66 books</a:t>
            </a:r>
          </a:p>
          <a:p>
            <a:r>
              <a:rPr lang="en-US" dirty="0"/>
              <a:t>39 in the Old Testament</a:t>
            </a:r>
          </a:p>
          <a:p>
            <a:r>
              <a:rPr lang="en-US" dirty="0"/>
              <a:t>27 in the New Testament</a:t>
            </a:r>
          </a:p>
          <a:p>
            <a:r>
              <a:rPr lang="en-US" dirty="0"/>
              <a:t>Written by 40 human authors</a:t>
            </a:r>
          </a:p>
          <a:p>
            <a:r>
              <a:rPr lang="en-US" dirty="0"/>
              <a:t>Written in 3 languages</a:t>
            </a:r>
          </a:p>
          <a:p>
            <a:r>
              <a:rPr lang="en-US" dirty="0"/>
              <a:t>(Hebrew, Aramaic, Greek)</a:t>
            </a:r>
          </a:p>
          <a:p>
            <a:r>
              <a:rPr lang="en-US" dirty="0"/>
              <a:t>Written on 3 continents</a:t>
            </a:r>
          </a:p>
          <a:p>
            <a:r>
              <a:rPr lang="en-US" dirty="0"/>
              <a:t>(Asia, Europe, Africa)</a:t>
            </a:r>
          </a:p>
          <a:p>
            <a:endParaRPr lang="en-US" dirty="0"/>
          </a:p>
        </p:txBody>
      </p:sp>
      <p:sp>
        <p:nvSpPr>
          <p:cNvPr id="4" name="Text Placeholder 3">
            <a:extLst>
              <a:ext uri="{FF2B5EF4-FFF2-40B4-BE49-F238E27FC236}">
                <a16:creationId xmlns:a16="http://schemas.microsoft.com/office/drawing/2014/main" id="{760AB20C-3749-4820-A62D-52A43A57F930}"/>
              </a:ext>
            </a:extLst>
          </p:cNvPr>
          <p:cNvSpPr>
            <a:spLocks noGrp="1"/>
          </p:cNvSpPr>
          <p:nvPr>
            <p:ph type="body" idx="2"/>
          </p:nvPr>
        </p:nvSpPr>
        <p:spPr/>
        <p:txBody>
          <a:bodyPr/>
          <a:lstStyle/>
          <a:p>
            <a:r>
              <a:rPr lang="en-US" dirty="0">
                <a:solidFill>
                  <a:srgbClr val="FFC000"/>
                </a:solidFill>
              </a:rPr>
              <a:t>From a divine perspective…</a:t>
            </a:r>
          </a:p>
          <a:p>
            <a:r>
              <a:rPr lang="en-US" dirty="0"/>
              <a:t>One Author: God</a:t>
            </a:r>
          </a:p>
          <a:p>
            <a:r>
              <a:rPr lang="en-US" dirty="0"/>
              <a:t>One Editor: The Holy Spirit</a:t>
            </a:r>
          </a:p>
          <a:p>
            <a:r>
              <a:rPr lang="en-US" dirty="0"/>
              <a:t>One Theme: Jesus Christ</a:t>
            </a:r>
          </a:p>
          <a:p>
            <a:r>
              <a:rPr lang="en-US" b="1" dirty="0"/>
              <a:t>2 Timothy 3:16 </a:t>
            </a:r>
            <a:r>
              <a:rPr lang="en-US" b="1" baseline="30000" dirty="0">
                <a:solidFill>
                  <a:srgbClr val="FFC000"/>
                </a:solidFill>
              </a:rPr>
              <a:t> “</a:t>
            </a:r>
            <a:r>
              <a:rPr lang="en-US" dirty="0">
                <a:solidFill>
                  <a:srgbClr val="FFC000"/>
                </a:solidFill>
              </a:rPr>
              <a:t>All Scripture is breathed out by God and profitable for teaching, for reproof, for correction, and for training in righteousness,”</a:t>
            </a:r>
            <a:br>
              <a:rPr lang="en-US" dirty="0">
                <a:solidFill>
                  <a:srgbClr val="FFC000"/>
                </a:solidFill>
              </a:rPr>
            </a:br>
            <a:endParaRPr lang="en-US" dirty="0">
              <a:solidFill>
                <a:srgbClr val="FFC000"/>
              </a:solidFill>
            </a:endParaRPr>
          </a:p>
        </p:txBody>
      </p:sp>
      <p:sp>
        <p:nvSpPr>
          <p:cNvPr id="5" name="Slide Number Placeholder 4">
            <a:extLst>
              <a:ext uri="{FF2B5EF4-FFF2-40B4-BE49-F238E27FC236}">
                <a16:creationId xmlns:a16="http://schemas.microsoft.com/office/drawing/2014/main" id="{56AAF089-99F8-44A0-ADE9-27905D3CFF53}"/>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212066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23DF63-C26A-44CE-A5C6-455C26E697FE}"/>
              </a:ext>
            </a:extLst>
          </p:cNvPr>
          <p:cNvSpPr>
            <a:spLocks noGrp="1"/>
          </p:cNvSpPr>
          <p:nvPr>
            <p:ph type="body" idx="1"/>
          </p:nvPr>
        </p:nvSpPr>
        <p:spPr>
          <a:xfrm>
            <a:off x="457200" y="4194810"/>
            <a:ext cx="8229600" cy="731099"/>
          </a:xfrm>
        </p:spPr>
        <p:txBody>
          <a:bodyPr/>
          <a:lstStyle/>
          <a:p>
            <a:r>
              <a:rPr lang="en-US" b="1" dirty="0"/>
              <a:t>2 Timothy 3:16 </a:t>
            </a:r>
            <a:r>
              <a:rPr lang="en-US" b="1" dirty="0">
                <a:solidFill>
                  <a:srgbClr val="FFC000"/>
                </a:solidFill>
              </a:rPr>
              <a:t>“</a:t>
            </a:r>
            <a:r>
              <a:rPr lang="en-US" dirty="0">
                <a:solidFill>
                  <a:srgbClr val="FFC000"/>
                </a:solidFill>
              </a:rPr>
              <a:t>All Scripture is breathed out by God and profitable for </a:t>
            </a:r>
            <a:r>
              <a:rPr lang="en-US" dirty="0">
                <a:solidFill>
                  <a:schemeClr val="bg1"/>
                </a:solidFill>
              </a:rPr>
              <a:t>teaching</a:t>
            </a:r>
            <a:r>
              <a:rPr lang="en-US" dirty="0">
                <a:solidFill>
                  <a:srgbClr val="FFC000"/>
                </a:solidFill>
              </a:rPr>
              <a:t>, for </a:t>
            </a:r>
            <a:r>
              <a:rPr lang="en-US" dirty="0">
                <a:solidFill>
                  <a:schemeClr val="bg1"/>
                </a:solidFill>
              </a:rPr>
              <a:t>reproof</a:t>
            </a:r>
            <a:r>
              <a:rPr lang="en-US" dirty="0">
                <a:solidFill>
                  <a:srgbClr val="FFC000"/>
                </a:solidFill>
              </a:rPr>
              <a:t>, for </a:t>
            </a:r>
            <a:r>
              <a:rPr lang="en-US" dirty="0">
                <a:solidFill>
                  <a:schemeClr val="bg1"/>
                </a:solidFill>
              </a:rPr>
              <a:t>correction</a:t>
            </a:r>
            <a:r>
              <a:rPr lang="en-US" dirty="0">
                <a:solidFill>
                  <a:srgbClr val="FFC000"/>
                </a:solidFill>
              </a:rPr>
              <a:t>, and for </a:t>
            </a:r>
            <a:r>
              <a:rPr lang="en-US" dirty="0">
                <a:solidFill>
                  <a:schemeClr val="bg1"/>
                </a:solidFill>
              </a:rPr>
              <a:t>training</a:t>
            </a:r>
            <a:r>
              <a:rPr lang="en-US" dirty="0">
                <a:solidFill>
                  <a:srgbClr val="FFC000"/>
                </a:solidFill>
              </a:rPr>
              <a:t> in righteousness,”</a:t>
            </a:r>
            <a:br>
              <a:rPr lang="en-US" dirty="0">
                <a:solidFill>
                  <a:srgbClr val="FFC000"/>
                </a:solidFill>
              </a:rPr>
            </a:br>
            <a:endParaRPr lang="en-US" dirty="0">
              <a:solidFill>
                <a:srgbClr val="FFC000"/>
              </a:solidFill>
            </a:endParaRPr>
          </a:p>
        </p:txBody>
      </p:sp>
      <p:sp>
        <p:nvSpPr>
          <p:cNvPr id="3" name="Slide Number Placeholder 2">
            <a:extLst>
              <a:ext uri="{FF2B5EF4-FFF2-40B4-BE49-F238E27FC236}">
                <a16:creationId xmlns:a16="http://schemas.microsoft.com/office/drawing/2014/main" id="{5A3B0DDD-B245-4B5D-A79C-AB736B0E234B}"/>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9</a:t>
            </a:fld>
            <a:endParaRPr lang="en"/>
          </a:p>
        </p:txBody>
      </p:sp>
      <p:pic>
        <p:nvPicPr>
          <p:cNvPr id="5" name="Picture 4">
            <a:extLst>
              <a:ext uri="{FF2B5EF4-FFF2-40B4-BE49-F238E27FC236}">
                <a16:creationId xmlns:a16="http://schemas.microsoft.com/office/drawing/2014/main" id="{D9C8EAB1-0AEC-4AB5-9229-96CE5C6B5B6C}"/>
              </a:ext>
            </a:extLst>
          </p:cNvPr>
          <p:cNvPicPr>
            <a:picLocks noChangeAspect="1"/>
          </p:cNvPicPr>
          <p:nvPr/>
        </p:nvPicPr>
        <p:blipFill>
          <a:blip r:embed="rId2"/>
          <a:stretch>
            <a:fillRect/>
          </a:stretch>
        </p:blipFill>
        <p:spPr>
          <a:xfrm flipH="1">
            <a:off x="4617018" y="3306128"/>
            <a:ext cx="845850" cy="888682"/>
          </a:xfrm>
          <a:prstGeom prst="rect">
            <a:avLst/>
          </a:prstGeom>
        </p:spPr>
      </p:pic>
      <p:pic>
        <p:nvPicPr>
          <p:cNvPr id="6" name="Picture 5">
            <a:extLst>
              <a:ext uri="{FF2B5EF4-FFF2-40B4-BE49-F238E27FC236}">
                <a16:creationId xmlns:a16="http://schemas.microsoft.com/office/drawing/2014/main" id="{D467B31E-3540-4B16-B019-C458A0165EF1}"/>
              </a:ext>
            </a:extLst>
          </p:cNvPr>
          <p:cNvPicPr>
            <a:picLocks noChangeAspect="1"/>
          </p:cNvPicPr>
          <p:nvPr/>
        </p:nvPicPr>
        <p:blipFill>
          <a:blip r:embed="rId2"/>
          <a:stretch>
            <a:fillRect/>
          </a:stretch>
        </p:blipFill>
        <p:spPr>
          <a:xfrm rot="1764710" flipH="1">
            <a:off x="2522868" y="882045"/>
            <a:ext cx="845850" cy="888682"/>
          </a:xfrm>
          <a:prstGeom prst="rect">
            <a:avLst/>
          </a:prstGeom>
        </p:spPr>
      </p:pic>
      <p:pic>
        <p:nvPicPr>
          <p:cNvPr id="7" name="Picture 6">
            <a:extLst>
              <a:ext uri="{FF2B5EF4-FFF2-40B4-BE49-F238E27FC236}">
                <a16:creationId xmlns:a16="http://schemas.microsoft.com/office/drawing/2014/main" id="{92738811-0BD8-4608-A2AA-36CB8E15B702}"/>
              </a:ext>
            </a:extLst>
          </p:cNvPr>
          <p:cNvPicPr>
            <a:picLocks noChangeAspect="1"/>
          </p:cNvPicPr>
          <p:nvPr/>
        </p:nvPicPr>
        <p:blipFill>
          <a:blip r:embed="rId2"/>
          <a:stretch>
            <a:fillRect/>
          </a:stretch>
        </p:blipFill>
        <p:spPr>
          <a:xfrm>
            <a:off x="3822348" y="15929"/>
            <a:ext cx="845850" cy="888682"/>
          </a:xfrm>
          <a:prstGeom prst="rect">
            <a:avLst/>
          </a:prstGeom>
        </p:spPr>
      </p:pic>
      <p:pic>
        <p:nvPicPr>
          <p:cNvPr id="8" name="Picture 7">
            <a:extLst>
              <a:ext uri="{FF2B5EF4-FFF2-40B4-BE49-F238E27FC236}">
                <a16:creationId xmlns:a16="http://schemas.microsoft.com/office/drawing/2014/main" id="{E0358FC7-DD87-4C53-BB44-9C98775D1610}"/>
              </a:ext>
            </a:extLst>
          </p:cNvPr>
          <p:cNvPicPr>
            <a:picLocks noChangeAspect="1"/>
          </p:cNvPicPr>
          <p:nvPr/>
        </p:nvPicPr>
        <p:blipFill>
          <a:blip r:embed="rId2"/>
          <a:stretch>
            <a:fillRect/>
          </a:stretch>
        </p:blipFill>
        <p:spPr>
          <a:xfrm rot="19647912">
            <a:off x="2550061" y="2255126"/>
            <a:ext cx="845850" cy="888682"/>
          </a:xfrm>
          <a:prstGeom prst="rect">
            <a:avLst/>
          </a:prstGeom>
        </p:spPr>
      </p:pic>
      <p:sp>
        <p:nvSpPr>
          <p:cNvPr id="9" name="Rectangle 8">
            <a:extLst>
              <a:ext uri="{FF2B5EF4-FFF2-40B4-BE49-F238E27FC236}">
                <a16:creationId xmlns:a16="http://schemas.microsoft.com/office/drawing/2014/main" id="{E034C1C1-0251-416D-B4B0-0668822EFE19}"/>
              </a:ext>
            </a:extLst>
          </p:cNvPr>
          <p:cNvSpPr/>
          <p:nvPr/>
        </p:nvSpPr>
        <p:spPr>
          <a:xfrm>
            <a:off x="3604604" y="0"/>
            <a:ext cx="200779" cy="41948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33B4105-9804-48BF-AE96-E47C6F2E917A}"/>
              </a:ext>
            </a:extLst>
          </p:cNvPr>
          <p:cNvSpPr/>
          <p:nvPr/>
        </p:nvSpPr>
        <p:spPr>
          <a:xfrm>
            <a:off x="5465918" y="0"/>
            <a:ext cx="200779" cy="41948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A480A24-CCF8-4ECA-B993-ABADBD1FAF9C}"/>
              </a:ext>
            </a:extLst>
          </p:cNvPr>
          <p:cNvSpPr/>
          <p:nvPr/>
        </p:nvSpPr>
        <p:spPr>
          <a:xfrm>
            <a:off x="4631032" y="3314234"/>
            <a:ext cx="100390" cy="8805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7BF876B-D4CD-42B3-BB72-7D1A74DFFB33}"/>
              </a:ext>
            </a:extLst>
          </p:cNvPr>
          <p:cNvSpPr/>
          <p:nvPr/>
        </p:nvSpPr>
        <p:spPr>
          <a:xfrm>
            <a:off x="4634438" y="1551638"/>
            <a:ext cx="100390" cy="8805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532ED22-9AED-45D5-A452-A538178BA5FC}"/>
              </a:ext>
            </a:extLst>
          </p:cNvPr>
          <p:cNvSpPr/>
          <p:nvPr/>
        </p:nvSpPr>
        <p:spPr>
          <a:xfrm>
            <a:off x="4639994" y="668"/>
            <a:ext cx="100390" cy="8805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767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rsu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461</Words>
  <Application>Microsoft Office PowerPoint</Application>
  <PresentationFormat>On-screen Show (16:9)</PresentationFormat>
  <Paragraphs>93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Walter Turncoat</vt:lpstr>
      <vt:lpstr>Arial</vt:lpstr>
      <vt:lpstr>Sniglet</vt:lpstr>
      <vt:lpstr>Ursula template</vt:lpstr>
      <vt:lpstr>Bible  Foundations Class</vt:lpstr>
      <vt:lpstr>6 Lessons</vt:lpstr>
      <vt:lpstr>PowerPoint Presentation</vt:lpstr>
      <vt:lpstr>Introduction to the Bible</vt:lpstr>
      <vt:lpstr>What is the Bible?</vt:lpstr>
      <vt:lpstr>Old Testament</vt:lpstr>
      <vt:lpstr>New Testament</vt:lpstr>
      <vt:lpstr>What is the Bible?</vt:lpstr>
      <vt:lpstr>PowerPoint Presentation</vt:lpstr>
      <vt:lpstr>How did we get the Bible?</vt:lpstr>
      <vt:lpstr>Inspired</vt:lpstr>
      <vt:lpstr>Inerrant</vt:lpstr>
      <vt:lpstr>translations</vt:lpstr>
      <vt:lpstr>Infallible</vt:lpstr>
      <vt:lpstr>Authoritative</vt:lpstr>
      <vt:lpstr>What is the Bible Good for?</vt:lpstr>
      <vt:lpstr>What is the Bible good for?</vt:lpstr>
      <vt:lpstr>What is the Bible Good for?</vt:lpstr>
      <vt:lpstr>What is the Bible Good for?</vt:lpstr>
      <vt:lpstr>The Bible is the only book whose author is always present when one reads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Apologetics (Questions and Answers)</dc:title>
  <dc:creator>Jason McCray</dc:creator>
  <cp:lastModifiedBy>Jason McCray</cp:lastModifiedBy>
  <cp:revision>19</cp:revision>
  <dcterms:modified xsi:type="dcterms:W3CDTF">2019-06-13T20:40:54Z</dcterms:modified>
</cp:coreProperties>
</file>