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4" r:id="rId8"/>
    <p:sldId id="262" r:id="rId9"/>
    <p:sldId id="263"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9EFF29"/>
    <a:srgbClr val="C33A1F"/>
    <a:srgbClr val="003635"/>
    <a:srgbClr val="D6370C"/>
    <a:srgbClr val="0000CC"/>
    <a:srgbClr val="1D3A00"/>
    <a:srgbClr val="FF856D"/>
    <a:srgbClr val="FF2549"/>
    <a:srgbClr val="005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822" autoAdjust="0"/>
    <p:restoredTop sz="94660"/>
  </p:normalViewPr>
  <p:slideViewPr>
    <p:cSldViewPr snapToGrid="0">
      <p:cViewPr varScale="1">
        <p:scale>
          <a:sx n="56" d="100"/>
          <a:sy n="56" d="100"/>
        </p:scale>
        <p:origin x="78" y="64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7/11/2019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7812" y="1976286"/>
            <a:ext cx="8251724" cy="1791928"/>
          </a:xfrm>
          <a:noFill/>
          <a:effectLst>
            <a:outerShdw blurRad="50800" dist="38100" dir="2700000" algn="tl" rotWithShape="0">
              <a:prstClr val="black">
                <a:alpha val="40000"/>
              </a:prstClr>
            </a:outerShdw>
          </a:effectLst>
        </p:spPr>
        <p:txBody>
          <a:bodyPr>
            <a:normAutofit/>
          </a:bodyPr>
          <a:lstStyle>
            <a:lvl1pPr algn="r">
              <a:defRPr sz="3600">
                <a:solidFill>
                  <a:srgbClr val="002060"/>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30045" y="3760839"/>
            <a:ext cx="8082115" cy="678426"/>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703" y="165343"/>
            <a:ext cx="8259098" cy="763526"/>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86348"/>
            <a:ext cx="8246070" cy="3475974"/>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2528" y="443407"/>
            <a:ext cx="6820294" cy="725349"/>
          </a:xfrm>
        </p:spPr>
        <p:txBody>
          <a:bodyPr>
            <a:normAutofit/>
          </a:bodyPr>
          <a:lstStyle>
            <a:lvl1pPr algn="l">
              <a:defRPr sz="360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13155" y="1177436"/>
            <a:ext cx="6843252" cy="3511061"/>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r">
              <a:defRPr sz="3600" baseline="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33394"/>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05791"/>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33394"/>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05791"/>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7/11/2019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hand-palm-fingers-spread-155662/" TargetMode="External"/><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4595" y="846188"/>
            <a:ext cx="2417620" cy="3119756"/>
          </a:xfrm>
        </p:spPr>
        <p:txBody>
          <a:bodyPr>
            <a:normAutofit/>
          </a:bodyPr>
          <a:lstStyle/>
          <a:p>
            <a:pPr algn="ctr"/>
            <a:r>
              <a:rPr lang="en-US" dirty="0"/>
              <a:t>Spending </a:t>
            </a:r>
            <a:br>
              <a:rPr lang="en-US" dirty="0"/>
            </a:br>
            <a:r>
              <a:rPr lang="en-US" dirty="0"/>
              <a:t>Time </a:t>
            </a:r>
            <a:br>
              <a:rPr lang="en-US" dirty="0"/>
            </a:br>
            <a:r>
              <a:rPr lang="en-US" dirty="0"/>
              <a:t>With</a:t>
            </a:r>
            <a:br>
              <a:rPr lang="en-US" dirty="0"/>
            </a:br>
            <a:r>
              <a:rPr lang="en-US" dirty="0"/>
              <a:t>God</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180F-D190-433F-BBD3-21B413E28190}"/>
              </a:ext>
            </a:extLst>
          </p:cNvPr>
          <p:cNvSpPr>
            <a:spLocks noGrp="1"/>
          </p:cNvSpPr>
          <p:nvPr>
            <p:ph type="title"/>
          </p:nvPr>
        </p:nvSpPr>
        <p:spPr>
          <a:xfrm>
            <a:off x="722313" y="2053087"/>
            <a:ext cx="7772400" cy="2273645"/>
          </a:xfrm>
        </p:spPr>
        <p:txBody>
          <a:bodyPr>
            <a:normAutofit/>
          </a:bodyPr>
          <a:lstStyle/>
          <a:p>
            <a:pPr algn="ctr"/>
            <a:r>
              <a:rPr lang="en-US" i="1" dirty="0"/>
              <a:t>“7 days without </a:t>
            </a:r>
            <a:br>
              <a:rPr lang="en-US" i="1" dirty="0"/>
            </a:br>
            <a:r>
              <a:rPr lang="en-US" i="1" dirty="0"/>
              <a:t>spending time with God</a:t>
            </a:r>
            <a:br>
              <a:rPr lang="en-US" i="1" dirty="0"/>
            </a:br>
            <a:r>
              <a:rPr lang="en-US" i="1" dirty="0"/>
              <a:t>makes one Weak.”</a:t>
            </a:r>
          </a:p>
        </p:txBody>
      </p:sp>
    </p:spTree>
    <p:extLst>
      <p:ext uri="{BB962C8B-B14F-4D97-AF65-F5344CB8AC3E}">
        <p14:creationId xmlns:p14="http://schemas.microsoft.com/office/powerpoint/2010/main" val="367997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E512-223D-4867-BD5B-F9A23AC6D48E}"/>
              </a:ext>
            </a:extLst>
          </p:cNvPr>
          <p:cNvSpPr>
            <a:spLocks noGrp="1"/>
          </p:cNvSpPr>
          <p:nvPr>
            <p:ph type="title"/>
          </p:nvPr>
        </p:nvSpPr>
        <p:spPr/>
        <p:txBody>
          <a:bodyPr/>
          <a:lstStyle/>
          <a:p>
            <a:pPr algn="ctr"/>
            <a:r>
              <a:rPr lang="en-US" dirty="0"/>
              <a:t>Intentional and Alone</a:t>
            </a:r>
          </a:p>
        </p:txBody>
      </p:sp>
      <p:sp>
        <p:nvSpPr>
          <p:cNvPr id="3" name="Content Placeholder 2">
            <a:extLst>
              <a:ext uri="{FF2B5EF4-FFF2-40B4-BE49-F238E27FC236}">
                <a16:creationId xmlns:a16="http://schemas.microsoft.com/office/drawing/2014/main" id="{EA7B1B60-0F94-4ABA-BF58-6BCD8BC6C51D}"/>
              </a:ext>
            </a:extLst>
          </p:cNvPr>
          <p:cNvSpPr>
            <a:spLocks noGrp="1"/>
          </p:cNvSpPr>
          <p:nvPr>
            <p:ph idx="1"/>
          </p:nvPr>
        </p:nvSpPr>
        <p:spPr>
          <a:xfrm>
            <a:off x="2013154" y="1177436"/>
            <a:ext cx="6981989" cy="3511061"/>
          </a:xfrm>
        </p:spPr>
        <p:txBody>
          <a:bodyPr>
            <a:normAutofit lnSpcReduction="10000"/>
          </a:bodyPr>
          <a:lstStyle/>
          <a:p>
            <a:r>
              <a:rPr lang="en-US" sz="2000" b="1" dirty="0"/>
              <a:t>Psalm 62:5 </a:t>
            </a:r>
            <a:r>
              <a:rPr lang="en-US" sz="2000" baseline="30000" dirty="0"/>
              <a:t>5 </a:t>
            </a:r>
            <a:r>
              <a:rPr lang="en-US" sz="2000" dirty="0"/>
              <a:t> For God </a:t>
            </a:r>
            <a:r>
              <a:rPr lang="en-US" sz="2000" b="1" dirty="0"/>
              <a:t>alone</a:t>
            </a:r>
            <a:r>
              <a:rPr lang="en-US" sz="2000" dirty="0"/>
              <a:t>, O my soul, </a:t>
            </a:r>
            <a:r>
              <a:rPr lang="en-US" sz="2000" b="1" dirty="0"/>
              <a:t>wait in silence</a:t>
            </a:r>
            <a:r>
              <a:rPr lang="en-US" sz="2000" dirty="0"/>
              <a:t>, for my hope is from him. </a:t>
            </a:r>
          </a:p>
          <a:p>
            <a:r>
              <a:rPr lang="en-US" sz="2000" dirty="0"/>
              <a:t>We have Jesus for an example…</a:t>
            </a:r>
          </a:p>
          <a:p>
            <a:r>
              <a:rPr lang="en-US" sz="2000" b="1" dirty="0"/>
              <a:t>Matthew 14:23 </a:t>
            </a:r>
            <a:r>
              <a:rPr lang="en-US" sz="2000" baseline="30000" dirty="0"/>
              <a:t>23 </a:t>
            </a:r>
            <a:r>
              <a:rPr lang="en-US" sz="2000" dirty="0"/>
              <a:t> And after he had dismissed the crowds, he went up on the mountain </a:t>
            </a:r>
            <a:r>
              <a:rPr lang="en-US" sz="2000" b="1" dirty="0"/>
              <a:t>by himself </a:t>
            </a:r>
            <a:r>
              <a:rPr lang="en-US" sz="2000" dirty="0"/>
              <a:t>to pray. When evening came, </a:t>
            </a:r>
            <a:r>
              <a:rPr lang="en-US" sz="2000" b="1" dirty="0"/>
              <a:t>he was there alone</a:t>
            </a:r>
            <a:r>
              <a:rPr lang="en-US" sz="2000" dirty="0"/>
              <a:t>,</a:t>
            </a:r>
          </a:p>
          <a:p>
            <a:r>
              <a:rPr lang="en-US" sz="2000" b="1" dirty="0"/>
              <a:t>Mark 1:35 </a:t>
            </a:r>
            <a:r>
              <a:rPr lang="en-US" sz="2000" dirty="0"/>
              <a:t>And rising very early in the morning, while it was still dark, he departed and </a:t>
            </a:r>
            <a:r>
              <a:rPr lang="en-US" sz="2000" b="1" dirty="0"/>
              <a:t>went out to a desolate place</a:t>
            </a:r>
            <a:r>
              <a:rPr lang="en-US" sz="2000" dirty="0"/>
              <a:t>, and there he prayed. </a:t>
            </a:r>
          </a:p>
          <a:p>
            <a:r>
              <a:rPr lang="en-US" sz="2000" b="1" dirty="0"/>
              <a:t>Luke 5:16 </a:t>
            </a:r>
            <a:r>
              <a:rPr lang="en-US" sz="2000" baseline="30000" dirty="0"/>
              <a:t>16 </a:t>
            </a:r>
            <a:r>
              <a:rPr lang="en-US" sz="2000" dirty="0"/>
              <a:t> But he would </a:t>
            </a:r>
            <a:r>
              <a:rPr lang="en-US" sz="2000" b="1" dirty="0"/>
              <a:t>withdraw to desolate places </a:t>
            </a:r>
            <a:r>
              <a:rPr lang="en-US" sz="2000" dirty="0"/>
              <a:t>and pray. </a:t>
            </a:r>
          </a:p>
          <a:p>
            <a:endParaRPr lang="en-US" sz="2000" dirty="0"/>
          </a:p>
          <a:p>
            <a:endParaRPr lang="en-US" dirty="0"/>
          </a:p>
        </p:txBody>
      </p:sp>
    </p:spTree>
    <p:extLst>
      <p:ext uri="{BB962C8B-B14F-4D97-AF65-F5344CB8AC3E}">
        <p14:creationId xmlns:p14="http://schemas.microsoft.com/office/powerpoint/2010/main" val="36527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721E1-A73D-432D-9AB3-523FE617093A}"/>
              </a:ext>
            </a:extLst>
          </p:cNvPr>
          <p:cNvSpPr>
            <a:spLocks noGrp="1"/>
          </p:cNvSpPr>
          <p:nvPr>
            <p:ph type="title"/>
          </p:nvPr>
        </p:nvSpPr>
        <p:spPr/>
        <p:txBody>
          <a:bodyPr/>
          <a:lstStyle/>
          <a:p>
            <a:pPr algn="ctr"/>
            <a:r>
              <a:rPr lang="en-US" dirty="0"/>
              <a:t>Intentional and Undistracted</a:t>
            </a:r>
          </a:p>
        </p:txBody>
      </p:sp>
      <p:sp>
        <p:nvSpPr>
          <p:cNvPr id="3" name="Content Placeholder 2">
            <a:extLst>
              <a:ext uri="{FF2B5EF4-FFF2-40B4-BE49-F238E27FC236}">
                <a16:creationId xmlns:a16="http://schemas.microsoft.com/office/drawing/2014/main" id="{A757E704-ECFF-48BB-BE61-05744C90B884}"/>
              </a:ext>
            </a:extLst>
          </p:cNvPr>
          <p:cNvSpPr>
            <a:spLocks noGrp="1"/>
          </p:cNvSpPr>
          <p:nvPr>
            <p:ph idx="1"/>
          </p:nvPr>
        </p:nvSpPr>
        <p:spPr>
          <a:xfrm>
            <a:off x="2013155" y="1177436"/>
            <a:ext cx="6843252" cy="3770345"/>
          </a:xfrm>
        </p:spPr>
        <p:txBody>
          <a:bodyPr>
            <a:normAutofit fontScale="92500"/>
          </a:bodyPr>
          <a:lstStyle/>
          <a:p>
            <a:r>
              <a:rPr lang="en-US" sz="2000" b="1" dirty="0"/>
              <a:t>Psalm 46:10 </a:t>
            </a:r>
            <a:r>
              <a:rPr lang="en-US" sz="2000" dirty="0"/>
              <a:t>“Be still, and know that I am God.”</a:t>
            </a:r>
          </a:p>
          <a:p>
            <a:r>
              <a:rPr lang="en-US" sz="2000" dirty="0"/>
              <a:t>We have Mary and Martha as an example…</a:t>
            </a:r>
          </a:p>
          <a:p>
            <a:r>
              <a:rPr lang="en-US" sz="2000" b="1" dirty="0"/>
              <a:t>Luke 10:38-42 </a:t>
            </a:r>
            <a:r>
              <a:rPr lang="en-US" sz="2000" baseline="30000" dirty="0"/>
              <a:t>38 </a:t>
            </a:r>
            <a:r>
              <a:rPr lang="en-US" sz="2000" dirty="0"/>
              <a:t> Now as they went on their way, Jesus entered a village. And a woman named Martha welcomed him into her house. </a:t>
            </a:r>
            <a:r>
              <a:rPr lang="en-US" sz="2000" baseline="30000" dirty="0"/>
              <a:t>39 </a:t>
            </a:r>
            <a:r>
              <a:rPr lang="en-US" sz="2000" dirty="0"/>
              <a:t> And she had a sister called Mary, who sat at the Lord’s feet and listened to his teaching. </a:t>
            </a:r>
            <a:r>
              <a:rPr lang="en-US" sz="2000" baseline="30000" dirty="0"/>
              <a:t>40 </a:t>
            </a:r>
            <a:r>
              <a:rPr lang="en-US" sz="2000" dirty="0"/>
              <a:t> But Martha was distracted with much serving. And she went up to him and said, “Lord, do you not care that my sister has left me to serve alone? Tell her then to help me.” </a:t>
            </a:r>
            <a:r>
              <a:rPr lang="en-US" sz="2000" baseline="30000" dirty="0"/>
              <a:t>41 </a:t>
            </a:r>
            <a:r>
              <a:rPr lang="en-US" sz="2000" dirty="0"/>
              <a:t> But the Lord answered her, “Martha, Martha, you are anxious and troubled about many things, </a:t>
            </a:r>
            <a:r>
              <a:rPr lang="en-US" sz="2000" baseline="30000" dirty="0"/>
              <a:t>42 </a:t>
            </a:r>
            <a:r>
              <a:rPr lang="en-US" sz="2000" dirty="0"/>
              <a:t> but one thing is necessary. Mary has chosen the good portion, which will not be taken away from her.” </a:t>
            </a:r>
          </a:p>
        </p:txBody>
      </p:sp>
    </p:spTree>
    <p:extLst>
      <p:ext uri="{BB962C8B-B14F-4D97-AF65-F5344CB8AC3E}">
        <p14:creationId xmlns:p14="http://schemas.microsoft.com/office/powerpoint/2010/main" val="41446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6FD03-81F4-45BB-ADC7-457B128D40E5}"/>
              </a:ext>
            </a:extLst>
          </p:cNvPr>
          <p:cNvSpPr>
            <a:spLocks noGrp="1"/>
          </p:cNvSpPr>
          <p:nvPr>
            <p:ph type="title"/>
          </p:nvPr>
        </p:nvSpPr>
        <p:spPr/>
        <p:txBody>
          <a:bodyPr/>
          <a:lstStyle/>
          <a:p>
            <a:pPr algn="ctr"/>
            <a:r>
              <a:rPr lang="en-US" dirty="0"/>
              <a:t>Intentional Listening</a:t>
            </a:r>
          </a:p>
        </p:txBody>
      </p:sp>
      <p:sp>
        <p:nvSpPr>
          <p:cNvPr id="3" name="Content Placeholder 2">
            <a:extLst>
              <a:ext uri="{FF2B5EF4-FFF2-40B4-BE49-F238E27FC236}">
                <a16:creationId xmlns:a16="http://schemas.microsoft.com/office/drawing/2014/main" id="{E3A11E08-9FA2-47A9-8211-E144AE33FB53}"/>
              </a:ext>
            </a:extLst>
          </p:cNvPr>
          <p:cNvSpPr>
            <a:spLocks noGrp="1"/>
          </p:cNvSpPr>
          <p:nvPr>
            <p:ph idx="1"/>
          </p:nvPr>
        </p:nvSpPr>
        <p:spPr>
          <a:xfrm>
            <a:off x="2013155" y="1177436"/>
            <a:ext cx="6843252" cy="3671011"/>
          </a:xfrm>
        </p:spPr>
        <p:txBody>
          <a:bodyPr>
            <a:normAutofit/>
          </a:bodyPr>
          <a:lstStyle/>
          <a:p>
            <a:r>
              <a:rPr lang="en-US" sz="2000" b="1" dirty="0"/>
              <a:t>Mark 9:7 </a:t>
            </a:r>
            <a:r>
              <a:rPr lang="en-US" sz="2000" baseline="30000" dirty="0"/>
              <a:t>7 </a:t>
            </a:r>
            <a:r>
              <a:rPr lang="en-US" sz="2000" dirty="0"/>
              <a:t> And a cloud overshadowed them, and a voice came out of the cloud, “This is my beloved Son; </a:t>
            </a:r>
            <a:r>
              <a:rPr lang="en-US" sz="2000" b="1" dirty="0"/>
              <a:t>listen to him.” </a:t>
            </a:r>
          </a:p>
          <a:p>
            <a:r>
              <a:rPr lang="en-US" sz="2000" b="1" dirty="0"/>
              <a:t>James 1:19 </a:t>
            </a:r>
            <a:r>
              <a:rPr lang="en-US" sz="2000" baseline="30000" dirty="0"/>
              <a:t>19 </a:t>
            </a:r>
            <a:r>
              <a:rPr lang="en-US" sz="2000" dirty="0"/>
              <a:t> Know this, my beloved brothers: let every person </a:t>
            </a:r>
            <a:r>
              <a:rPr lang="en-US" sz="2000" b="1" dirty="0"/>
              <a:t>be quick to hear, slow to speak</a:t>
            </a:r>
            <a:r>
              <a:rPr lang="en-US" sz="2000" dirty="0"/>
              <a:t>, slow to anger; </a:t>
            </a:r>
          </a:p>
          <a:p>
            <a:r>
              <a:rPr lang="en-US" sz="2000" dirty="0"/>
              <a:t>You can’t hear with clogged ‘spiritual ears’…</a:t>
            </a:r>
          </a:p>
          <a:p>
            <a:r>
              <a:rPr lang="en-US" sz="2000" b="1" dirty="0"/>
              <a:t>James 1:21 </a:t>
            </a:r>
            <a:r>
              <a:rPr lang="en-US" sz="2000" baseline="30000" dirty="0"/>
              <a:t>21 </a:t>
            </a:r>
            <a:r>
              <a:rPr lang="en-US" sz="2000" dirty="0"/>
              <a:t> Therefore put away all filthiness and rampant wickedness and </a:t>
            </a:r>
            <a:r>
              <a:rPr lang="en-US" sz="2000" b="1" dirty="0"/>
              <a:t>receive with meekness the implanted word</a:t>
            </a:r>
            <a:r>
              <a:rPr lang="en-US" sz="2000" dirty="0"/>
              <a:t>, which is able to save your souls. </a:t>
            </a:r>
          </a:p>
          <a:p>
            <a:r>
              <a:rPr lang="en-US" sz="2000" dirty="0"/>
              <a:t>Then you can hear God’s Word, which is able to save you.</a:t>
            </a:r>
          </a:p>
        </p:txBody>
      </p:sp>
    </p:spTree>
    <p:extLst>
      <p:ext uri="{BB962C8B-B14F-4D97-AF65-F5344CB8AC3E}">
        <p14:creationId xmlns:p14="http://schemas.microsoft.com/office/powerpoint/2010/main" val="334833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616B-3BC1-4262-8216-2A671A6C07DF}"/>
              </a:ext>
            </a:extLst>
          </p:cNvPr>
          <p:cNvSpPr>
            <a:spLocks noGrp="1"/>
          </p:cNvSpPr>
          <p:nvPr>
            <p:ph type="title"/>
          </p:nvPr>
        </p:nvSpPr>
        <p:spPr/>
        <p:txBody>
          <a:bodyPr/>
          <a:lstStyle/>
          <a:p>
            <a:pPr algn="ctr"/>
            <a:r>
              <a:rPr lang="en-US" dirty="0"/>
              <a:t>Purposeful Speaking</a:t>
            </a:r>
          </a:p>
        </p:txBody>
      </p:sp>
      <p:sp>
        <p:nvSpPr>
          <p:cNvPr id="3" name="Content Placeholder 2">
            <a:extLst>
              <a:ext uri="{FF2B5EF4-FFF2-40B4-BE49-F238E27FC236}">
                <a16:creationId xmlns:a16="http://schemas.microsoft.com/office/drawing/2014/main" id="{B0F3FFE3-B2C1-4BEE-99E8-3A544B5DC43A}"/>
              </a:ext>
            </a:extLst>
          </p:cNvPr>
          <p:cNvSpPr>
            <a:spLocks noGrp="1"/>
          </p:cNvSpPr>
          <p:nvPr>
            <p:ph idx="1"/>
          </p:nvPr>
        </p:nvSpPr>
        <p:spPr/>
        <p:txBody>
          <a:bodyPr>
            <a:normAutofit/>
          </a:bodyPr>
          <a:lstStyle/>
          <a:p>
            <a:r>
              <a:rPr lang="en-US" sz="2000" b="1" dirty="0"/>
              <a:t>Philippians 4:6 </a:t>
            </a:r>
            <a:r>
              <a:rPr lang="en-US" sz="2000" baseline="30000" dirty="0"/>
              <a:t>6 </a:t>
            </a:r>
            <a:r>
              <a:rPr lang="en-US" sz="2000" dirty="0"/>
              <a:t> do not be anxious about anything, but in </a:t>
            </a:r>
            <a:r>
              <a:rPr lang="en-US" sz="2000" b="1" dirty="0"/>
              <a:t>everything by prayer </a:t>
            </a:r>
            <a:r>
              <a:rPr lang="en-US" sz="2000" dirty="0"/>
              <a:t>and supplication with thanksgiving let your requests be made known to God. </a:t>
            </a:r>
          </a:p>
          <a:p>
            <a:r>
              <a:rPr lang="en-US" sz="2000" dirty="0"/>
              <a:t>Pray for yourself and others…</a:t>
            </a:r>
          </a:p>
          <a:p>
            <a:r>
              <a:rPr lang="en-US" sz="2000" b="1" dirty="0"/>
              <a:t>2 Corinthians 1:11 </a:t>
            </a:r>
            <a:r>
              <a:rPr lang="en-US" sz="2000" baseline="30000" dirty="0"/>
              <a:t>11 </a:t>
            </a:r>
            <a:r>
              <a:rPr lang="en-US" sz="2000" dirty="0"/>
              <a:t> </a:t>
            </a:r>
            <a:r>
              <a:rPr lang="en-US" sz="2000" b="1" dirty="0"/>
              <a:t>You also must help us by prayer</a:t>
            </a:r>
            <a:r>
              <a:rPr lang="en-US" sz="2000" dirty="0"/>
              <a:t>, so that many will give thanks on our behalf for the blessing granted us through the prayers of many. </a:t>
            </a:r>
          </a:p>
          <a:p>
            <a:r>
              <a:rPr lang="en-US" sz="2000" dirty="0"/>
              <a:t>Use the prayers mentioned in the epistles as an example…</a:t>
            </a:r>
          </a:p>
          <a:p>
            <a:r>
              <a:rPr lang="en-US" sz="2000" b="1" dirty="0"/>
              <a:t>Ephesians 1:16 “</a:t>
            </a:r>
            <a:r>
              <a:rPr lang="en-US" sz="2000" dirty="0"/>
              <a:t>I do not cease to give thanks for you, remembering you in my prayers,”</a:t>
            </a:r>
          </a:p>
        </p:txBody>
      </p:sp>
    </p:spTree>
    <p:extLst>
      <p:ext uri="{BB962C8B-B14F-4D97-AF65-F5344CB8AC3E}">
        <p14:creationId xmlns:p14="http://schemas.microsoft.com/office/powerpoint/2010/main" val="276699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198A-B0DC-452A-BC36-A446D3ED10C2}"/>
              </a:ext>
            </a:extLst>
          </p:cNvPr>
          <p:cNvSpPr>
            <a:spLocks noGrp="1"/>
          </p:cNvSpPr>
          <p:nvPr>
            <p:ph type="title"/>
          </p:nvPr>
        </p:nvSpPr>
        <p:spPr/>
        <p:txBody>
          <a:bodyPr/>
          <a:lstStyle/>
          <a:p>
            <a:pPr algn="ctr"/>
            <a:r>
              <a:rPr lang="en-US" dirty="0"/>
              <a:t>Praise and Thanksgiving</a:t>
            </a:r>
          </a:p>
        </p:txBody>
      </p:sp>
      <p:sp>
        <p:nvSpPr>
          <p:cNvPr id="3" name="Content Placeholder 2">
            <a:extLst>
              <a:ext uri="{FF2B5EF4-FFF2-40B4-BE49-F238E27FC236}">
                <a16:creationId xmlns:a16="http://schemas.microsoft.com/office/drawing/2014/main" id="{28E764E6-60C0-4290-94DB-ED5F00A42B13}"/>
              </a:ext>
            </a:extLst>
          </p:cNvPr>
          <p:cNvSpPr>
            <a:spLocks noGrp="1"/>
          </p:cNvSpPr>
          <p:nvPr>
            <p:ph idx="1"/>
          </p:nvPr>
        </p:nvSpPr>
        <p:spPr/>
        <p:txBody>
          <a:bodyPr>
            <a:normAutofit fontScale="92500" lnSpcReduction="20000"/>
          </a:bodyPr>
          <a:lstStyle/>
          <a:p>
            <a:r>
              <a:rPr lang="en-US" sz="2200" b="1" dirty="0"/>
              <a:t>Ephesians 5:20 </a:t>
            </a:r>
            <a:r>
              <a:rPr lang="en-US" sz="2200" baseline="30000" dirty="0"/>
              <a:t>20 </a:t>
            </a:r>
            <a:r>
              <a:rPr lang="en-US" sz="2200" dirty="0"/>
              <a:t> </a:t>
            </a:r>
            <a:r>
              <a:rPr lang="en-US" sz="2200" b="1" dirty="0"/>
              <a:t>giving thanks always and for everything </a:t>
            </a:r>
            <a:r>
              <a:rPr lang="en-US" sz="2200" dirty="0"/>
              <a:t>to God the Father in the name of our Lord Jesus Christ, </a:t>
            </a:r>
          </a:p>
          <a:p>
            <a:r>
              <a:rPr lang="en-US" sz="2200" dirty="0"/>
              <a:t>Pray/Sing the Psalms</a:t>
            </a:r>
          </a:p>
          <a:p>
            <a:r>
              <a:rPr lang="en-US" sz="2200" dirty="0"/>
              <a:t>“Psalter”</a:t>
            </a:r>
          </a:p>
          <a:p>
            <a:r>
              <a:rPr lang="en-US" sz="2200" dirty="0"/>
              <a:t>Pray/Sing Hymns </a:t>
            </a:r>
          </a:p>
          <a:p>
            <a:r>
              <a:rPr lang="en-US" sz="2200" dirty="0"/>
              <a:t>“Hymns of Grace”</a:t>
            </a:r>
          </a:p>
          <a:p>
            <a:r>
              <a:rPr lang="en-US" sz="2200" dirty="0"/>
              <a:t>Sing Praise Songs</a:t>
            </a:r>
          </a:p>
          <a:p>
            <a:r>
              <a:rPr lang="en-US" sz="2200" b="1" dirty="0"/>
              <a:t>Ephesians 5:19 </a:t>
            </a:r>
            <a:r>
              <a:rPr lang="en-US" sz="2200" baseline="30000" dirty="0"/>
              <a:t>19 </a:t>
            </a:r>
            <a:r>
              <a:rPr lang="en-US" sz="2200" dirty="0"/>
              <a:t> addressing one another in psalms and hymns and spiritual songs, singing and making melody to the Lord with your heart, </a:t>
            </a:r>
            <a:br>
              <a:rPr lang="en-US" sz="2200" dirty="0"/>
            </a:br>
            <a:br>
              <a:rPr lang="en-US" sz="2400" dirty="0"/>
            </a:br>
            <a:endParaRPr lang="en-US" sz="2400" dirty="0"/>
          </a:p>
        </p:txBody>
      </p:sp>
    </p:spTree>
    <p:extLst>
      <p:ext uri="{BB962C8B-B14F-4D97-AF65-F5344CB8AC3E}">
        <p14:creationId xmlns:p14="http://schemas.microsoft.com/office/powerpoint/2010/main" val="314133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9662A3-A602-43A9-98EB-642556665143}"/>
              </a:ext>
            </a:extLst>
          </p:cNvPr>
          <p:cNvSpPr/>
          <p:nvPr/>
        </p:nvSpPr>
        <p:spPr>
          <a:xfrm>
            <a:off x="6175332" y="2904939"/>
            <a:ext cx="2530257" cy="1829899"/>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B4666B5-3372-4AAA-A1E8-63894F9F15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flipH="1">
            <a:off x="3018772" y="1678487"/>
            <a:ext cx="2668043" cy="3264596"/>
          </a:xfrm>
          <a:prstGeom prst="rect">
            <a:avLst/>
          </a:prstGeom>
        </p:spPr>
      </p:pic>
      <p:sp>
        <p:nvSpPr>
          <p:cNvPr id="6" name="TextBox 5">
            <a:extLst>
              <a:ext uri="{FF2B5EF4-FFF2-40B4-BE49-F238E27FC236}">
                <a16:creationId xmlns:a16="http://schemas.microsoft.com/office/drawing/2014/main" id="{9AC33726-1435-4B4D-AE62-A1D932CE8CFD}"/>
              </a:ext>
            </a:extLst>
          </p:cNvPr>
          <p:cNvSpPr txBox="1"/>
          <p:nvPr/>
        </p:nvSpPr>
        <p:spPr>
          <a:xfrm>
            <a:off x="2141951" y="4146115"/>
            <a:ext cx="747384" cy="369332"/>
          </a:xfrm>
          <a:prstGeom prst="rect">
            <a:avLst/>
          </a:prstGeom>
          <a:noFill/>
        </p:spPr>
        <p:txBody>
          <a:bodyPr wrap="none" rtlCol="0">
            <a:spAutoFit/>
          </a:bodyPr>
          <a:lstStyle/>
          <a:p>
            <a:r>
              <a:rPr lang="en-US" dirty="0"/>
              <a:t>Praise</a:t>
            </a:r>
          </a:p>
        </p:txBody>
      </p:sp>
      <p:sp>
        <p:nvSpPr>
          <p:cNvPr id="7" name="TextBox 6">
            <a:extLst>
              <a:ext uri="{FF2B5EF4-FFF2-40B4-BE49-F238E27FC236}">
                <a16:creationId xmlns:a16="http://schemas.microsoft.com/office/drawing/2014/main" id="{CE9DB3DC-7F83-432E-8251-90857CD38EB1}"/>
              </a:ext>
            </a:extLst>
          </p:cNvPr>
          <p:cNvSpPr txBox="1"/>
          <p:nvPr/>
        </p:nvSpPr>
        <p:spPr>
          <a:xfrm>
            <a:off x="1944494" y="2047819"/>
            <a:ext cx="1392817" cy="369332"/>
          </a:xfrm>
          <a:prstGeom prst="rect">
            <a:avLst/>
          </a:prstGeom>
          <a:noFill/>
        </p:spPr>
        <p:txBody>
          <a:bodyPr wrap="none" rtlCol="0">
            <a:spAutoFit/>
          </a:bodyPr>
          <a:lstStyle/>
          <a:p>
            <a:r>
              <a:rPr lang="en-US" dirty="0"/>
              <a:t>Thanksgiving</a:t>
            </a:r>
          </a:p>
        </p:txBody>
      </p:sp>
      <p:sp>
        <p:nvSpPr>
          <p:cNvPr id="8" name="TextBox 7">
            <a:extLst>
              <a:ext uri="{FF2B5EF4-FFF2-40B4-BE49-F238E27FC236}">
                <a16:creationId xmlns:a16="http://schemas.microsoft.com/office/drawing/2014/main" id="{6F614A57-9700-4C90-B50A-B14F2A5CD711}"/>
              </a:ext>
            </a:extLst>
          </p:cNvPr>
          <p:cNvSpPr txBox="1"/>
          <p:nvPr/>
        </p:nvSpPr>
        <p:spPr>
          <a:xfrm>
            <a:off x="2798692" y="1488113"/>
            <a:ext cx="1317990" cy="369332"/>
          </a:xfrm>
          <a:prstGeom prst="rect">
            <a:avLst/>
          </a:prstGeom>
          <a:noFill/>
        </p:spPr>
        <p:txBody>
          <a:bodyPr wrap="none" rtlCol="0">
            <a:spAutoFit/>
          </a:bodyPr>
          <a:lstStyle/>
          <a:p>
            <a:r>
              <a:rPr lang="en-US" dirty="0"/>
              <a:t>Intercession</a:t>
            </a:r>
          </a:p>
        </p:txBody>
      </p:sp>
      <p:sp>
        <p:nvSpPr>
          <p:cNvPr id="9" name="TextBox 8">
            <a:extLst>
              <a:ext uri="{FF2B5EF4-FFF2-40B4-BE49-F238E27FC236}">
                <a16:creationId xmlns:a16="http://schemas.microsoft.com/office/drawing/2014/main" id="{FFF5D313-3874-4987-9B69-3E839B9183F3}"/>
              </a:ext>
            </a:extLst>
          </p:cNvPr>
          <p:cNvSpPr txBox="1"/>
          <p:nvPr/>
        </p:nvSpPr>
        <p:spPr>
          <a:xfrm>
            <a:off x="4559474" y="1303447"/>
            <a:ext cx="916213" cy="369332"/>
          </a:xfrm>
          <a:prstGeom prst="rect">
            <a:avLst/>
          </a:prstGeom>
          <a:noFill/>
        </p:spPr>
        <p:txBody>
          <a:bodyPr wrap="none" rtlCol="0">
            <a:spAutoFit/>
          </a:bodyPr>
          <a:lstStyle/>
          <a:p>
            <a:r>
              <a:rPr lang="en-US" dirty="0"/>
              <a:t>Petition</a:t>
            </a:r>
          </a:p>
        </p:txBody>
      </p:sp>
      <p:sp>
        <p:nvSpPr>
          <p:cNvPr id="10" name="TextBox 9">
            <a:extLst>
              <a:ext uri="{FF2B5EF4-FFF2-40B4-BE49-F238E27FC236}">
                <a16:creationId xmlns:a16="http://schemas.microsoft.com/office/drawing/2014/main" id="{812BE66E-F3D3-417C-9E6E-E77371AEB120}"/>
              </a:ext>
            </a:extLst>
          </p:cNvPr>
          <p:cNvSpPr txBox="1"/>
          <p:nvPr/>
        </p:nvSpPr>
        <p:spPr>
          <a:xfrm>
            <a:off x="5816252" y="1869230"/>
            <a:ext cx="1206677" cy="369332"/>
          </a:xfrm>
          <a:prstGeom prst="rect">
            <a:avLst/>
          </a:prstGeom>
          <a:noFill/>
        </p:spPr>
        <p:txBody>
          <a:bodyPr wrap="none" rtlCol="0">
            <a:spAutoFit/>
          </a:bodyPr>
          <a:lstStyle/>
          <a:p>
            <a:r>
              <a:rPr lang="en-US" dirty="0"/>
              <a:t>Confession</a:t>
            </a:r>
          </a:p>
        </p:txBody>
      </p:sp>
      <p:sp>
        <p:nvSpPr>
          <p:cNvPr id="11" name="TextBox 10">
            <a:extLst>
              <a:ext uri="{FF2B5EF4-FFF2-40B4-BE49-F238E27FC236}">
                <a16:creationId xmlns:a16="http://schemas.microsoft.com/office/drawing/2014/main" id="{77ED88FC-7DDD-49CB-A0A6-65B4E2540457}"/>
              </a:ext>
            </a:extLst>
          </p:cNvPr>
          <p:cNvSpPr txBox="1"/>
          <p:nvPr/>
        </p:nvSpPr>
        <p:spPr>
          <a:xfrm>
            <a:off x="6313117" y="3038119"/>
            <a:ext cx="2250296" cy="1477328"/>
          </a:xfrm>
          <a:prstGeom prst="rect">
            <a:avLst/>
          </a:prstGeom>
          <a:noFill/>
        </p:spPr>
        <p:txBody>
          <a:bodyPr wrap="none" rtlCol="0">
            <a:spAutoFit/>
          </a:bodyPr>
          <a:lstStyle/>
          <a:p>
            <a:r>
              <a:rPr lang="en-US" dirty="0"/>
              <a:t>As the thumb touches</a:t>
            </a:r>
          </a:p>
          <a:p>
            <a:r>
              <a:rPr lang="en-US" dirty="0"/>
              <a:t>All four fingers,</a:t>
            </a:r>
          </a:p>
          <a:p>
            <a:r>
              <a:rPr lang="en-US" dirty="0"/>
              <a:t>So praise should</a:t>
            </a:r>
          </a:p>
          <a:p>
            <a:r>
              <a:rPr lang="en-US" dirty="0"/>
              <a:t>Permeate my whole</a:t>
            </a:r>
          </a:p>
          <a:p>
            <a:r>
              <a:rPr lang="en-US" dirty="0"/>
              <a:t>Prayer life.</a:t>
            </a:r>
          </a:p>
        </p:txBody>
      </p:sp>
      <p:sp>
        <p:nvSpPr>
          <p:cNvPr id="13" name="TextBox 12">
            <a:extLst>
              <a:ext uri="{FF2B5EF4-FFF2-40B4-BE49-F238E27FC236}">
                <a16:creationId xmlns:a16="http://schemas.microsoft.com/office/drawing/2014/main" id="{5EBF87D6-D1F6-4422-B65D-5AD0A6F179B0}"/>
              </a:ext>
            </a:extLst>
          </p:cNvPr>
          <p:cNvSpPr txBox="1"/>
          <p:nvPr/>
        </p:nvSpPr>
        <p:spPr>
          <a:xfrm>
            <a:off x="6733061" y="134458"/>
            <a:ext cx="1972528" cy="861774"/>
          </a:xfrm>
          <a:prstGeom prst="rect">
            <a:avLst/>
          </a:prstGeom>
          <a:noFill/>
        </p:spPr>
        <p:txBody>
          <a:bodyPr wrap="none" rtlCol="0">
            <a:spAutoFit/>
          </a:bodyPr>
          <a:lstStyle/>
          <a:p>
            <a:pPr algn="ctr"/>
            <a:r>
              <a:rPr lang="en-US" sz="3200" b="1" dirty="0"/>
              <a:t>Prayer Life</a:t>
            </a:r>
          </a:p>
          <a:p>
            <a:r>
              <a:rPr lang="en-US" dirty="0"/>
              <a:t>(Navigator Classic)</a:t>
            </a:r>
          </a:p>
        </p:txBody>
      </p:sp>
    </p:spTree>
    <p:extLst>
      <p:ext uri="{BB962C8B-B14F-4D97-AF65-F5344CB8AC3E}">
        <p14:creationId xmlns:p14="http://schemas.microsoft.com/office/powerpoint/2010/main" val="68168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A608-028D-4E65-BC5F-889A5E3459D0}"/>
              </a:ext>
            </a:extLst>
          </p:cNvPr>
          <p:cNvSpPr>
            <a:spLocks noGrp="1"/>
          </p:cNvSpPr>
          <p:nvPr>
            <p:ph type="title"/>
          </p:nvPr>
        </p:nvSpPr>
        <p:spPr/>
        <p:txBody>
          <a:bodyPr/>
          <a:lstStyle/>
          <a:p>
            <a:pPr algn="ctr"/>
            <a:r>
              <a:rPr lang="en-US" dirty="0"/>
              <a:t>Purposeful Meditation</a:t>
            </a:r>
          </a:p>
        </p:txBody>
      </p:sp>
      <p:sp>
        <p:nvSpPr>
          <p:cNvPr id="3" name="Content Placeholder 2">
            <a:extLst>
              <a:ext uri="{FF2B5EF4-FFF2-40B4-BE49-F238E27FC236}">
                <a16:creationId xmlns:a16="http://schemas.microsoft.com/office/drawing/2014/main" id="{5B6F76A2-9137-4552-AE6C-5E0C24FEBC17}"/>
              </a:ext>
            </a:extLst>
          </p:cNvPr>
          <p:cNvSpPr>
            <a:spLocks noGrp="1"/>
          </p:cNvSpPr>
          <p:nvPr>
            <p:ph idx="1"/>
          </p:nvPr>
        </p:nvSpPr>
        <p:spPr>
          <a:xfrm>
            <a:off x="2013155" y="1177436"/>
            <a:ext cx="6843252" cy="3798601"/>
          </a:xfrm>
        </p:spPr>
        <p:txBody>
          <a:bodyPr>
            <a:normAutofit lnSpcReduction="10000"/>
          </a:bodyPr>
          <a:lstStyle/>
          <a:p>
            <a:r>
              <a:rPr lang="en-US" sz="2000" b="1" dirty="0"/>
              <a:t>Joshua 1:8 </a:t>
            </a:r>
            <a:r>
              <a:rPr lang="en-US" sz="2000" baseline="30000" dirty="0"/>
              <a:t>8 </a:t>
            </a:r>
            <a:r>
              <a:rPr lang="en-US" sz="2000" dirty="0"/>
              <a:t> This Book of the Law shall not depart from your mouth, but you shall </a:t>
            </a:r>
            <a:r>
              <a:rPr lang="en-US" sz="2000" b="1" dirty="0"/>
              <a:t>meditate on it day and night</a:t>
            </a:r>
            <a:r>
              <a:rPr lang="en-US" sz="2000" dirty="0"/>
              <a:t>, so that you may be careful to do according to all that is written in it. For then you will make your way prosperous, and then you will have good success. </a:t>
            </a:r>
          </a:p>
          <a:p>
            <a:r>
              <a:rPr lang="en-US" sz="2000" b="1" dirty="0"/>
              <a:t>Philippians 4:8 </a:t>
            </a:r>
            <a:r>
              <a:rPr lang="en-US" sz="2000" baseline="30000" dirty="0"/>
              <a:t>8 </a:t>
            </a:r>
            <a:r>
              <a:rPr lang="en-US" sz="2000" dirty="0"/>
              <a:t> Finally, brothers, whatever is true, whatever is honorable, whatever is just, whatever is pure, whatever is lovely, whatever is commendable, if there is any excellence, if there is anything worthy of praise, </a:t>
            </a:r>
            <a:r>
              <a:rPr lang="en-US" sz="2000" b="1" dirty="0"/>
              <a:t>think about these things. </a:t>
            </a:r>
          </a:p>
          <a:p>
            <a:r>
              <a:rPr lang="en-US" sz="2000" dirty="0"/>
              <a:t>Use different translations</a:t>
            </a:r>
          </a:p>
          <a:p>
            <a:r>
              <a:rPr lang="en-US" sz="2000" dirty="0"/>
              <a:t>Quick Scripture Reference for Men (Women, Couples, Youth).</a:t>
            </a:r>
          </a:p>
        </p:txBody>
      </p:sp>
    </p:spTree>
    <p:extLst>
      <p:ext uri="{BB962C8B-B14F-4D97-AF65-F5344CB8AC3E}">
        <p14:creationId xmlns:p14="http://schemas.microsoft.com/office/powerpoint/2010/main" val="2623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CFF4-F023-41A7-A1E1-F03E946B3D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E5366C-EA1A-46B4-B65C-786CC9F04DDD}"/>
              </a:ext>
            </a:extLst>
          </p:cNvPr>
          <p:cNvSpPr>
            <a:spLocks noGrp="1"/>
          </p:cNvSpPr>
          <p:nvPr>
            <p:ph idx="1"/>
          </p:nvPr>
        </p:nvSpPr>
        <p:spPr/>
        <p:txBody>
          <a:bodyPr>
            <a:normAutofit/>
          </a:bodyPr>
          <a:lstStyle/>
          <a:p>
            <a:r>
              <a:rPr lang="en-US" sz="2000" dirty="0"/>
              <a:t>Devotionals</a:t>
            </a:r>
          </a:p>
          <a:p>
            <a:r>
              <a:rPr lang="en-US" sz="2000" dirty="0"/>
              <a:t>Topical Books</a:t>
            </a:r>
          </a:p>
          <a:p>
            <a:r>
              <a:rPr lang="en-US" sz="2000" dirty="0"/>
              <a:t>Sermon/Bible study notes</a:t>
            </a:r>
          </a:p>
          <a:p>
            <a:r>
              <a:rPr lang="en-US" sz="2000" dirty="0"/>
              <a:t>Valley of Vision prayer book</a:t>
            </a:r>
          </a:p>
          <a:p>
            <a:r>
              <a:rPr lang="en-US" sz="2000" dirty="0"/>
              <a:t>Keep a journal</a:t>
            </a:r>
          </a:p>
          <a:p>
            <a:r>
              <a:rPr lang="en-US" sz="2000" dirty="0"/>
              <a:t>Keep a prayer book of requests and answers.</a:t>
            </a:r>
          </a:p>
        </p:txBody>
      </p:sp>
    </p:spTree>
    <p:extLst>
      <p:ext uri="{BB962C8B-B14F-4D97-AF65-F5344CB8AC3E}">
        <p14:creationId xmlns:p14="http://schemas.microsoft.com/office/powerpoint/2010/main" val="236440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On-screen Show (16:9)</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Spending  Time  With God</vt:lpstr>
      <vt:lpstr>Intentional and Alone</vt:lpstr>
      <vt:lpstr>Intentional and Undistracted</vt:lpstr>
      <vt:lpstr>Intentional Listening</vt:lpstr>
      <vt:lpstr>Purposeful Speaking</vt:lpstr>
      <vt:lpstr>Praise and Thanksgiving</vt:lpstr>
      <vt:lpstr>PowerPoint Presentation</vt:lpstr>
      <vt:lpstr>Purposeful Meditation</vt:lpstr>
      <vt:lpstr>PowerPoint Presentation</vt:lpstr>
      <vt:lpstr>“7 days without  spending time with God makes one Weak.”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2019-07-11T19:57:30Z</dcterms:modified>
</cp:coreProperties>
</file>